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5" r:id="rId5"/>
    <p:sldId id="259" r:id="rId6"/>
    <p:sldId id="260" r:id="rId7"/>
    <p:sldId id="269" r:id="rId8"/>
    <p:sldId id="266" r:id="rId9"/>
    <p:sldId id="267" r:id="rId10"/>
    <p:sldId id="261" r:id="rId11"/>
    <p:sldId id="264" r:id="rId12"/>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4671"/>
  </p:normalViewPr>
  <p:slideViewPr>
    <p:cSldViewPr snapToGrid="0">
      <p:cViewPr varScale="1">
        <p:scale>
          <a:sx n="62" d="100"/>
          <a:sy n="62" d="100"/>
        </p:scale>
        <p:origin x="141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didala Vamshivardhan" userId="409ea8f4c3b14b00" providerId="LiveId" clId="{5C17F9E0-38D0-449A-94B8-CBB0E20B192D}"/>
    <pc:docChg chg="delSld modSld sldOrd">
      <pc:chgData name="Kodidala Vamshivardhan" userId="409ea8f4c3b14b00" providerId="LiveId" clId="{5C17F9E0-38D0-449A-94B8-CBB0E20B192D}" dt="2024-05-30T04:31:24.783" v="73" actId="20577"/>
      <pc:docMkLst>
        <pc:docMk/>
      </pc:docMkLst>
      <pc:sldChg chg="modSp mod">
        <pc:chgData name="Kodidala Vamshivardhan" userId="409ea8f4c3b14b00" providerId="LiveId" clId="{5C17F9E0-38D0-449A-94B8-CBB0E20B192D}" dt="2024-05-30T04:31:24.783" v="73" actId="20577"/>
        <pc:sldMkLst>
          <pc:docMk/>
          <pc:sldMk cId="0" sldId="256"/>
        </pc:sldMkLst>
        <pc:spChg chg="mod">
          <ac:chgData name="Kodidala Vamshivardhan" userId="409ea8f4c3b14b00" providerId="LiveId" clId="{5C17F9E0-38D0-449A-94B8-CBB0E20B192D}" dt="2024-05-30T04:31:24.783" v="73" actId="20577"/>
          <ac:spMkLst>
            <pc:docMk/>
            <pc:sldMk cId="0" sldId="256"/>
            <ac:spMk id="8" creationId="{2F64973E-0D00-D856-A388-8696E60D894F}"/>
          </ac:spMkLst>
        </pc:spChg>
      </pc:sldChg>
      <pc:sldChg chg="addSp modSp mod">
        <pc:chgData name="Kodidala Vamshivardhan" userId="409ea8f4c3b14b00" providerId="LiveId" clId="{5C17F9E0-38D0-449A-94B8-CBB0E20B192D}" dt="2024-05-30T03:14:38.957" v="12" actId="20577"/>
        <pc:sldMkLst>
          <pc:docMk/>
          <pc:sldMk cId="0" sldId="258"/>
        </pc:sldMkLst>
        <pc:spChg chg="mod">
          <ac:chgData name="Kodidala Vamshivardhan" userId="409ea8f4c3b14b00" providerId="LiveId" clId="{5C17F9E0-38D0-449A-94B8-CBB0E20B192D}" dt="2024-05-30T03:14:38.957" v="12" actId="20577"/>
          <ac:spMkLst>
            <pc:docMk/>
            <pc:sldMk cId="0" sldId="258"/>
            <ac:spMk id="15363" creationId="{005FA241-BC1F-A579-126A-8B072BEFD3E7}"/>
          </ac:spMkLst>
        </pc:spChg>
        <pc:graphicFrameChg chg="add mod">
          <ac:chgData name="Kodidala Vamshivardhan" userId="409ea8f4c3b14b00" providerId="LiveId" clId="{5C17F9E0-38D0-449A-94B8-CBB0E20B192D}" dt="2024-05-30T03:14:26.413" v="3"/>
          <ac:graphicFrameMkLst>
            <pc:docMk/>
            <pc:sldMk cId="0" sldId="258"/>
            <ac:graphicFrameMk id="3" creationId="{1525C648-F61E-41DB-75A6-605C3F81D1C3}"/>
          </ac:graphicFrameMkLst>
        </pc:graphicFrameChg>
      </pc:sldChg>
      <pc:sldChg chg="ord">
        <pc:chgData name="Kodidala Vamshivardhan" userId="409ea8f4c3b14b00" providerId="LiveId" clId="{5C17F9E0-38D0-449A-94B8-CBB0E20B192D}" dt="2024-05-30T03:47:03.431" v="14"/>
        <pc:sldMkLst>
          <pc:docMk/>
          <pc:sldMk cId="2121574039" sldId="265"/>
        </pc:sldMkLst>
      </pc:sldChg>
      <pc:sldChg chg="del">
        <pc:chgData name="Kodidala Vamshivardhan" userId="409ea8f4c3b14b00" providerId="LiveId" clId="{5C17F9E0-38D0-449A-94B8-CBB0E20B192D}" dt="2024-05-30T04:07:46.414" v="15" actId="47"/>
        <pc:sldMkLst>
          <pc:docMk/>
          <pc:sldMk cId="1033423479" sldId="268"/>
        </pc:sldMkLst>
      </pc:sldChg>
    </pc:docChg>
  </pc:docChgLst>
</pc:chgInfo>
</file>

<file path=ppt/media/image1.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298C6F4-C412-4C4A-1BD6-079565F620E0}"/>
              </a:ext>
            </a:extLst>
          </p:cNvPr>
          <p:cNvSpPr>
            <a:spLocks noGrp="1"/>
          </p:cNvSpPr>
          <p:nvPr>
            <p:ph type="dt" sz="half" idx="10"/>
          </p:nvPr>
        </p:nvSpPr>
        <p:spPr/>
        <p:txBody>
          <a:bodyPr/>
          <a:lstStyle>
            <a:lvl1pPr>
              <a:defRPr/>
            </a:lvl1pPr>
          </a:lstStyle>
          <a:p>
            <a:pPr>
              <a:defRPr/>
            </a:pPr>
            <a:fld id="{051C263C-E341-4630-AC2A-72D272589D9A}" type="datetimeFigureOut">
              <a:rPr lang="en-IN"/>
              <a:pPr>
                <a:defRPr/>
              </a:pPr>
              <a:t>30-05-2024</a:t>
            </a:fld>
            <a:endParaRPr lang="en-IN"/>
          </a:p>
        </p:txBody>
      </p:sp>
      <p:sp>
        <p:nvSpPr>
          <p:cNvPr id="5" name="Footer Placeholder 4">
            <a:extLst>
              <a:ext uri="{FF2B5EF4-FFF2-40B4-BE49-F238E27FC236}">
                <a16:creationId xmlns:a16="http://schemas.microsoft.com/office/drawing/2014/main" id="{43319A6A-5754-7476-2D55-B310CDF757B5}"/>
              </a:ext>
            </a:extLst>
          </p:cNvPr>
          <p:cNvSpPr>
            <a:spLocks noGrp="1"/>
          </p:cNvSpPr>
          <p:nvPr>
            <p:ph type="ftr" sz="quarter" idx="11"/>
          </p:nvPr>
        </p:nvSpPr>
        <p:spPr/>
        <p:txBody>
          <a:bodyPr/>
          <a:lstStyle>
            <a:lvl1pPr>
              <a:defRPr/>
            </a:lvl1pPr>
          </a:lstStyle>
          <a:p>
            <a:pPr>
              <a:defRPr/>
            </a:pPr>
            <a:endParaRPr lang="en-IN"/>
          </a:p>
        </p:txBody>
      </p:sp>
      <p:sp>
        <p:nvSpPr>
          <p:cNvPr id="6" name="Slide Number Placeholder 5">
            <a:extLst>
              <a:ext uri="{FF2B5EF4-FFF2-40B4-BE49-F238E27FC236}">
                <a16:creationId xmlns:a16="http://schemas.microsoft.com/office/drawing/2014/main" id="{6F42F039-7045-600F-9793-EA2986D05023}"/>
              </a:ext>
            </a:extLst>
          </p:cNvPr>
          <p:cNvSpPr>
            <a:spLocks noGrp="1"/>
          </p:cNvSpPr>
          <p:nvPr>
            <p:ph type="sldNum" sz="quarter" idx="12"/>
          </p:nvPr>
        </p:nvSpPr>
        <p:spPr/>
        <p:txBody>
          <a:bodyPr/>
          <a:lstStyle>
            <a:lvl1pPr>
              <a:defRPr/>
            </a:lvl1pPr>
          </a:lstStyle>
          <a:p>
            <a:pPr>
              <a:defRPr/>
            </a:pPr>
            <a:fld id="{8D58AE10-187C-4319-825E-A2878B59A713}" type="slidenum">
              <a:rPr lang="en-IN"/>
              <a:pPr>
                <a:defRPr/>
              </a:pPr>
              <a:t>‹#›</a:t>
            </a:fld>
            <a:endParaRPr lang="en-IN"/>
          </a:p>
        </p:txBody>
      </p:sp>
    </p:spTree>
    <p:extLst>
      <p:ext uri="{BB962C8B-B14F-4D97-AF65-F5344CB8AC3E}">
        <p14:creationId xmlns:p14="http://schemas.microsoft.com/office/powerpoint/2010/main" val="2502338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09C13E-418E-E528-7D64-28473295A0E4}"/>
              </a:ext>
            </a:extLst>
          </p:cNvPr>
          <p:cNvSpPr>
            <a:spLocks noGrp="1"/>
          </p:cNvSpPr>
          <p:nvPr>
            <p:ph type="dt" sz="half" idx="10"/>
          </p:nvPr>
        </p:nvSpPr>
        <p:spPr/>
        <p:txBody>
          <a:bodyPr/>
          <a:lstStyle>
            <a:lvl1pPr>
              <a:defRPr/>
            </a:lvl1pPr>
          </a:lstStyle>
          <a:p>
            <a:pPr>
              <a:defRPr/>
            </a:pPr>
            <a:fld id="{70EFE5D5-E539-4143-BA73-7BE3DF5D935B}" type="datetimeFigureOut">
              <a:rPr lang="en-IN"/>
              <a:pPr>
                <a:defRPr/>
              </a:pPr>
              <a:t>30-05-2024</a:t>
            </a:fld>
            <a:endParaRPr lang="en-IN"/>
          </a:p>
        </p:txBody>
      </p:sp>
      <p:sp>
        <p:nvSpPr>
          <p:cNvPr id="5" name="Footer Placeholder 4">
            <a:extLst>
              <a:ext uri="{FF2B5EF4-FFF2-40B4-BE49-F238E27FC236}">
                <a16:creationId xmlns:a16="http://schemas.microsoft.com/office/drawing/2014/main" id="{262078B3-37AA-FC46-45FF-68C375D61953}"/>
              </a:ext>
            </a:extLst>
          </p:cNvPr>
          <p:cNvSpPr>
            <a:spLocks noGrp="1"/>
          </p:cNvSpPr>
          <p:nvPr>
            <p:ph type="ftr" sz="quarter" idx="11"/>
          </p:nvPr>
        </p:nvSpPr>
        <p:spPr/>
        <p:txBody>
          <a:bodyPr/>
          <a:lstStyle>
            <a:lvl1pPr>
              <a:defRPr/>
            </a:lvl1pPr>
          </a:lstStyle>
          <a:p>
            <a:pPr>
              <a:defRPr/>
            </a:pPr>
            <a:endParaRPr lang="en-IN"/>
          </a:p>
        </p:txBody>
      </p:sp>
      <p:sp>
        <p:nvSpPr>
          <p:cNvPr id="6" name="Slide Number Placeholder 5">
            <a:extLst>
              <a:ext uri="{FF2B5EF4-FFF2-40B4-BE49-F238E27FC236}">
                <a16:creationId xmlns:a16="http://schemas.microsoft.com/office/drawing/2014/main" id="{A2A685C3-93D1-0452-01EA-4F4751E4AECA}"/>
              </a:ext>
            </a:extLst>
          </p:cNvPr>
          <p:cNvSpPr>
            <a:spLocks noGrp="1"/>
          </p:cNvSpPr>
          <p:nvPr>
            <p:ph type="sldNum" sz="quarter" idx="12"/>
          </p:nvPr>
        </p:nvSpPr>
        <p:spPr/>
        <p:txBody>
          <a:bodyPr/>
          <a:lstStyle>
            <a:lvl1pPr>
              <a:defRPr/>
            </a:lvl1pPr>
          </a:lstStyle>
          <a:p>
            <a:pPr>
              <a:defRPr/>
            </a:pPr>
            <a:fld id="{F6A786DB-A283-4486-8ECA-AEED59890C93}" type="slidenum">
              <a:rPr lang="en-IN"/>
              <a:pPr>
                <a:defRPr/>
              </a:pPr>
              <a:t>‹#›</a:t>
            </a:fld>
            <a:endParaRPr lang="en-IN"/>
          </a:p>
        </p:txBody>
      </p:sp>
    </p:spTree>
    <p:extLst>
      <p:ext uri="{BB962C8B-B14F-4D97-AF65-F5344CB8AC3E}">
        <p14:creationId xmlns:p14="http://schemas.microsoft.com/office/powerpoint/2010/main" val="911311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28DD32C-8ACD-6E7F-A60F-8DF45E08F923}"/>
              </a:ext>
            </a:extLst>
          </p:cNvPr>
          <p:cNvSpPr>
            <a:spLocks noGrp="1"/>
          </p:cNvSpPr>
          <p:nvPr>
            <p:ph type="dt" sz="half" idx="10"/>
          </p:nvPr>
        </p:nvSpPr>
        <p:spPr/>
        <p:txBody>
          <a:bodyPr/>
          <a:lstStyle>
            <a:lvl1pPr>
              <a:defRPr/>
            </a:lvl1pPr>
          </a:lstStyle>
          <a:p>
            <a:pPr>
              <a:defRPr/>
            </a:pPr>
            <a:fld id="{C16BBE70-9FCA-4196-A241-7A40ACF5C5DA}" type="datetimeFigureOut">
              <a:rPr lang="en-IN"/>
              <a:pPr>
                <a:defRPr/>
              </a:pPr>
              <a:t>30-05-2024</a:t>
            </a:fld>
            <a:endParaRPr lang="en-IN"/>
          </a:p>
        </p:txBody>
      </p:sp>
      <p:sp>
        <p:nvSpPr>
          <p:cNvPr id="5" name="Footer Placeholder 4">
            <a:extLst>
              <a:ext uri="{FF2B5EF4-FFF2-40B4-BE49-F238E27FC236}">
                <a16:creationId xmlns:a16="http://schemas.microsoft.com/office/drawing/2014/main" id="{60BE17F5-DEFF-F131-FFB7-759F04900711}"/>
              </a:ext>
            </a:extLst>
          </p:cNvPr>
          <p:cNvSpPr>
            <a:spLocks noGrp="1"/>
          </p:cNvSpPr>
          <p:nvPr>
            <p:ph type="ftr" sz="quarter" idx="11"/>
          </p:nvPr>
        </p:nvSpPr>
        <p:spPr/>
        <p:txBody>
          <a:bodyPr/>
          <a:lstStyle>
            <a:lvl1pPr>
              <a:defRPr/>
            </a:lvl1pPr>
          </a:lstStyle>
          <a:p>
            <a:pPr>
              <a:defRPr/>
            </a:pPr>
            <a:endParaRPr lang="en-IN"/>
          </a:p>
        </p:txBody>
      </p:sp>
      <p:sp>
        <p:nvSpPr>
          <p:cNvPr id="6" name="Slide Number Placeholder 5">
            <a:extLst>
              <a:ext uri="{FF2B5EF4-FFF2-40B4-BE49-F238E27FC236}">
                <a16:creationId xmlns:a16="http://schemas.microsoft.com/office/drawing/2014/main" id="{28C98D80-C1B1-E001-1AAD-6BB9C5A31478}"/>
              </a:ext>
            </a:extLst>
          </p:cNvPr>
          <p:cNvSpPr>
            <a:spLocks noGrp="1"/>
          </p:cNvSpPr>
          <p:nvPr>
            <p:ph type="sldNum" sz="quarter" idx="12"/>
          </p:nvPr>
        </p:nvSpPr>
        <p:spPr/>
        <p:txBody>
          <a:bodyPr/>
          <a:lstStyle>
            <a:lvl1pPr>
              <a:defRPr/>
            </a:lvl1pPr>
          </a:lstStyle>
          <a:p>
            <a:pPr>
              <a:defRPr/>
            </a:pPr>
            <a:fld id="{1A9F5424-691C-400A-8AF4-AEC7627E9C41}" type="slidenum">
              <a:rPr lang="en-IN"/>
              <a:pPr>
                <a:defRPr/>
              </a:pPr>
              <a:t>‹#›</a:t>
            </a:fld>
            <a:endParaRPr lang="en-IN"/>
          </a:p>
        </p:txBody>
      </p:sp>
    </p:spTree>
    <p:extLst>
      <p:ext uri="{BB962C8B-B14F-4D97-AF65-F5344CB8AC3E}">
        <p14:creationId xmlns:p14="http://schemas.microsoft.com/office/powerpoint/2010/main" val="501734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E9E712-C486-A2C7-7518-DEA3DB877FF7}"/>
              </a:ext>
            </a:extLst>
          </p:cNvPr>
          <p:cNvSpPr>
            <a:spLocks noGrp="1"/>
          </p:cNvSpPr>
          <p:nvPr>
            <p:ph type="dt" sz="half" idx="10"/>
          </p:nvPr>
        </p:nvSpPr>
        <p:spPr/>
        <p:txBody>
          <a:bodyPr/>
          <a:lstStyle>
            <a:lvl1pPr>
              <a:defRPr/>
            </a:lvl1pPr>
          </a:lstStyle>
          <a:p>
            <a:pPr>
              <a:defRPr/>
            </a:pPr>
            <a:fld id="{4B066656-A103-42E8-8E6D-5E85DFFA4704}" type="datetimeFigureOut">
              <a:rPr lang="en-IN"/>
              <a:pPr>
                <a:defRPr/>
              </a:pPr>
              <a:t>30-05-2024</a:t>
            </a:fld>
            <a:endParaRPr lang="en-IN"/>
          </a:p>
        </p:txBody>
      </p:sp>
      <p:sp>
        <p:nvSpPr>
          <p:cNvPr id="5" name="Footer Placeholder 4">
            <a:extLst>
              <a:ext uri="{FF2B5EF4-FFF2-40B4-BE49-F238E27FC236}">
                <a16:creationId xmlns:a16="http://schemas.microsoft.com/office/drawing/2014/main" id="{D8709633-CBF0-00DB-366C-82D6AB5BB7E5}"/>
              </a:ext>
            </a:extLst>
          </p:cNvPr>
          <p:cNvSpPr>
            <a:spLocks noGrp="1"/>
          </p:cNvSpPr>
          <p:nvPr>
            <p:ph type="ftr" sz="quarter" idx="11"/>
          </p:nvPr>
        </p:nvSpPr>
        <p:spPr/>
        <p:txBody>
          <a:bodyPr/>
          <a:lstStyle>
            <a:lvl1pPr>
              <a:defRPr/>
            </a:lvl1pPr>
          </a:lstStyle>
          <a:p>
            <a:pPr>
              <a:defRPr/>
            </a:pPr>
            <a:endParaRPr lang="en-IN"/>
          </a:p>
        </p:txBody>
      </p:sp>
      <p:sp>
        <p:nvSpPr>
          <p:cNvPr id="6" name="Slide Number Placeholder 5">
            <a:extLst>
              <a:ext uri="{FF2B5EF4-FFF2-40B4-BE49-F238E27FC236}">
                <a16:creationId xmlns:a16="http://schemas.microsoft.com/office/drawing/2014/main" id="{1A29F4E2-3961-F732-3ACF-820774E2F9D6}"/>
              </a:ext>
            </a:extLst>
          </p:cNvPr>
          <p:cNvSpPr>
            <a:spLocks noGrp="1"/>
          </p:cNvSpPr>
          <p:nvPr>
            <p:ph type="sldNum" sz="quarter" idx="12"/>
          </p:nvPr>
        </p:nvSpPr>
        <p:spPr/>
        <p:txBody>
          <a:bodyPr/>
          <a:lstStyle>
            <a:lvl1pPr>
              <a:defRPr/>
            </a:lvl1pPr>
          </a:lstStyle>
          <a:p>
            <a:pPr>
              <a:defRPr/>
            </a:pPr>
            <a:fld id="{3D82F0ED-7BDB-405C-99F7-E75A0724FB4C}" type="slidenum">
              <a:rPr lang="en-IN"/>
              <a:pPr>
                <a:defRPr/>
              </a:pPr>
              <a:t>‹#›</a:t>
            </a:fld>
            <a:endParaRPr lang="en-IN"/>
          </a:p>
        </p:txBody>
      </p:sp>
    </p:spTree>
    <p:extLst>
      <p:ext uri="{BB962C8B-B14F-4D97-AF65-F5344CB8AC3E}">
        <p14:creationId xmlns:p14="http://schemas.microsoft.com/office/powerpoint/2010/main" val="238108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2B022E4-8A84-A871-7198-54AD5A7FDBF4}"/>
              </a:ext>
            </a:extLst>
          </p:cNvPr>
          <p:cNvSpPr>
            <a:spLocks noGrp="1"/>
          </p:cNvSpPr>
          <p:nvPr>
            <p:ph type="dt" sz="half" idx="10"/>
          </p:nvPr>
        </p:nvSpPr>
        <p:spPr/>
        <p:txBody>
          <a:bodyPr/>
          <a:lstStyle>
            <a:lvl1pPr>
              <a:defRPr/>
            </a:lvl1pPr>
          </a:lstStyle>
          <a:p>
            <a:pPr>
              <a:defRPr/>
            </a:pPr>
            <a:fld id="{15B5C631-E1E7-44C5-8AD8-9BA21BBF8947}" type="datetimeFigureOut">
              <a:rPr lang="en-IN"/>
              <a:pPr>
                <a:defRPr/>
              </a:pPr>
              <a:t>30-05-2024</a:t>
            </a:fld>
            <a:endParaRPr lang="en-IN"/>
          </a:p>
        </p:txBody>
      </p:sp>
      <p:sp>
        <p:nvSpPr>
          <p:cNvPr id="5" name="Footer Placeholder 4">
            <a:extLst>
              <a:ext uri="{FF2B5EF4-FFF2-40B4-BE49-F238E27FC236}">
                <a16:creationId xmlns:a16="http://schemas.microsoft.com/office/drawing/2014/main" id="{64C12AE0-7587-9D92-AB3A-0FB9144A3044}"/>
              </a:ext>
            </a:extLst>
          </p:cNvPr>
          <p:cNvSpPr>
            <a:spLocks noGrp="1"/>
          </p:cNvSpPr>
          <p:nvPr>
            <p:ph type="ftr" sz="quarter" idx="11"/>
          </p:nvPr>
        </p:nvSpPr>
        <p:spPr/>
        <p:txBody>
          <a:bodyPr/>
          <a:lstStyle>
            <a:lvl1pPr>
              <a:defRPr/>
            </a:lvl1pPr>
          </a:lstStyle>
          <a:p>
            <a:pPr>
              <a:defRPr/>
            </a:pPr>
            <a:endParaRPr lang="en-IN"/>
          </a:p>
        </p:txBody>
      </p:sp>
      <p:sp>
        <p:nvSpPr>
          <p:cNvPr id="6" name="Slide Number Placeholder 5">
            <a:extLst>
              <a:ext uri="{FF2B5EF4-FFF2-40B4-BE49-F238E27FC236}">
                <a16:creationId xmlns:a16="http://schemas.microsoft.com/office/drawing/2014/main" id="{E63DFE90-DA05-9DAF-4A07-5DAECE463DD9}"/>
              </a:ext>
            </a:extLst>
          </p:cNvPr>
          <p:cNvSpPr>
            <a:spLocks noGrp="1"/>
          </p:cNvSpPr>
          <p:nvPr>
            <p:ph type="sldNum" sz="quarter" idx="12"/>
          </p:nvPr>
        </p:nvSpPr>
        <p:spPr/>
        <p:txBody>
          <a:bodyPr/>
          <a:lstStyle>
            <a:lvl1pPr>
              <a:defRPr/>
            </a:lvl1pPr>
          </a:lstStyle>
          <a:p>
            <a:pPr>
              <a:defRPr/>
            </a:pPr>
            <a:fld id="{80F6E345-787A-4049-A9F9-A06E69C6FC05}" type="slidenum">
              <a:rPr lang="en-IN"/>
              <a:pPr>
                <a:defRPr/>
              </a:pPr>
              <a:t>‹#›</a:t>
            </a:fld>
            <a:endParaRPr lang="en-IN"/>
          </a:p>
        </p:txBody>
      </p:sp>
    </p:spTree>
    <p:extLst>
      <p:ext uri="{BB962C8B-B14F-4D97-AF65-F5344CB8AC3E}">
        <p14:creationId xmlns:p14="http://schemas.microsoft.com/office/powerpoint/2010/main" val="2358617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a:extLst>
              <a:ext uri="{FF2B5EF4-FFF2-40B4-BE49-F238E27FC236}">
                <a16:creationId xmlns:a16="http://schemas.microsoft.com/office/drawing/2014/main" id="{B1BEDA0C-84B1-47B3-F881-F432C98D2A1B}"/>
              </a:ext>
            </a:extLst>
          </p:cNvPr>
          <p:cNvSpPr>
            <a:spLocks noGrp="1"/>
          </p:cNvSpPr>
          <p:nvPr>
            <p:ph type="dt" sz="half" idx="10"/>
          </p:nvPr>
        </p:nvSpPr>
        <p:spPr/>
        <p:txBody>
          <a:bodyPr/>
          <a:lstStyle>
            <a:lvl1pPr>
              <a:defRPr/>
            </a:lvl1pPr>
          </a:lstStyle>
          <a:p>
            <a:pPr>
              <a:defRPr/>
            </a:pPr>
            <a:fld id="{BB3A8A37-FB2F-4348-A959-C0824C5B36AC}" type="datetimeFigureOut">
              <a:rPr lang="en-IN"/>
              <a:pPr>
                <a:defRPr/>
              </a:pPr>
              <a:t>30-05-2024</a:t>
            </a:fld>
            <a:endParaRPr lang="en-IN"/>
          </a:p>
        </p:txBody>
      </p:sp>
      <p:sp>
        <p:nvSpPr>
          <p:cNvPr id="6" name="Footer Placeholder 4">
            <a:extLst>
              <a:ext uri="{FF2B5EF4-FFF2-40B4-BE49-F238E27FC236}">
                <a16:creationId xmlns:a16="http://schemas.microsoft.com/office/drawing/2014/main" id="{7C16C69F-A495-AFC5-93D5-F0D6900AC1DD}"/>
              </a:ext>
            </a:extLst>
          </p:cNvPr>
          <p:cNvSpPr>
            <a:spLocks noGrp="1"/>
          </p:cNvSpPr>
          <p:nvPr>
            <p:ph type="ftr" sz="quarter" idx="11"/>
          </p:nvPr>
        </p:nvSpPr>
        <p:spPr/>
        <p:txBody>
          <a:bodyPr/>
          <a:lstStyle>
            <a:lvl1pPr>
              <a:defRPr/>
            </a:lvl1pPr>
          </a:lstStyle>
          <a:p>
            <a:pPr>
              <a:defRPr/>
            </a:pPr>
            <a:endParaRPr lang="en-IN"/>
          </a:p>
        </p:txBody>
      </p:sp>
      <p:sp>
        <p:nvSpPr>
          <p:cNvPr id="7" name="Slide Number Placeholder 5">
            <a:extLst>
              <a:ext uri="{FF2B5EF4-FFF2-40B4-BE49-F238E27FC236}">
                <a16:creationId xmlns:a16="http://schemas.microsoft.com/office/drawing/2014/main" id="{9797B52E-4D6F-9F43-2D58-9E931347C0C4}"/>
              </a:ext>
            </a:extLst>
          </p:cNvPr>
          <p:cNvSpPr>
            <a:spLocks noGrp="1"/>
          </p:cNvSpPr>
          <p:nvPr>
            <p:ph type="sldNum" sz="quarter" idx="12"/>
          </p:nvPr>
        </p:nvSpPr>
        <p:spPr/>
        <p:txBody>
          <a:bodyPr/>
          <a:lstStyle>
            <a:lvl1pPr>
              <a:defRPr/>
            </a:lvl1pPr>
          </a:lstStyle>
          <a:p>
            <a:pPr>
              <a:defRPr/>
            </a:pPr>
            <a:fld id="{CF46E783-F7EF-4861-8CC5-4D74053ADCFB}" type="slidenum">
              <a:rPr lang="en-IN"/>
              <a:pPr>
                <a:defRPr/>
              </a:pPr>
              <a:t>‹#›</a:t>
            </a:fld>
            <a:endParaRPr lang="en-IN"/>
          </a:p>
        </p:txBody>
      </p:sp>
    </p:spTree>
    <p:extLst>
      <p:ext uri="{BB962C8B-B14F-4D97-AF65-F5344CB8AC3E}">
        <p14:creationId xmlns:p14="http://schemas.microsoft.com/office/powerpoint/2010/main" val="27351030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8D69F8A8-A534-95A0-7E65-647A5D96A2C4}"/>
              </a:ext>
            </a:extLst>
          </p:cNvPr>
          <p:cNvSpPr>
            <a:spLocks noGrp="1"/>
          </p:cNvSpPr>
          <p:nvPr>
            <p:ph type="dt" sz="half" idx="10"/>
          </p:nvPr>
        </p:nvSpPr>
        <p:spPr/>
        <p:txBody>
          <a:bodyPr/>
          <a:lstStyle>
            <a:lvl1pPr>
              <a:defRPr/>
            </a:lvl1pPr>
          </a:lstStyle>
          <a:p>
            <a:pPr>
              <a:defRPr/>
            </a:pPr>
            <a:fld id="{308083A5-1301-42A4-A483-CF7DA6B5CB0F}" type="datetimeFigureOut">
              <a:rPr lang="en-IN"/>
              <a:pPr>
                <a:defRPr/>
              </a:pPr>
              <a:t>30-05-2024</a:t>
            </a:fld>
            <a:endParaRPr lang="en-IN"/>
          </a:p>
        </p:txBody>
      </p:sp>
      <p:sp>
        <p:nvSpPr>
          <p:cNvPr id="8" name="Footer Placeholder 4">
            <a:extLst>
              <a:ext uri="{FF2B5EF4-FFF2-40B4-BE49-F238E27FC236}">
                <a16:creationId xmlns:a16="http://schemas.microsoft.com/office/drawing/2014/main" id="{E2A4BCDB-94C1-FF13-DB95-726A156B5FC6}"/>
              </a:ext>
            </a:extLst>
          </p:cNvPr>
          <p:cNvSpPr>
            <a:spLocks noGrp="1"/>
          </p:cNvSpPr>
          <p:nvPr>
            <p:ph type="ftr" sz="quarter" idx="11"/>
          </p:nvPr>
        </p:nvSpPr>
        <p:spPr/>
        <p:txBody>
          <a:bodyPr/>
          <a:lstStyle>
            <a:lvl1pPr>
              <a:defRPr/>
            </a:lvl1pPr>
          </a:lstStyle>
          <a:p>
            <a:pPr>
              <a:defRPr/>
            </a:pPr>
            <a:endParaRPr lang="en-IN"/>
          </a:p>
        </p:txBody>
      </p:sp>
      <p:sp>
        <p:nvSpPr>
          <p:cNvPr id="9" name="Slide Number Placeholder 5">
            <a:extLst>
              <a:ext uri="{FF2B5EF4-FFF2-40B4-BE49-F238E27FC236}">
                <a16:creationId xmlns:a16="http://schemas.microsoft.com/office/drawing/2014/main" id="{39782475-EEC2-F7D4-1F62-DDB588683426}"/>
              </a:ext>
            </a:extLst>
          </p:cNvPr>
          <p:cNvSpPr>
            <a:spLocks noGrp="1"/>
          </p:cNvSpPr>
          <p:nvPr>
            <p:ph type="sldNum" sz="quarter" idx="12"/>
          </p:nvPr>
        </p:nvSpPr>
        <p:spPr/>
        <p:txBody>
          <a:bodyPr/>
          <a:lstStyle>
            <a:lvl1pPr>
              <a:defRPr/>
            </a:lvl1pPr>
          </a:lstStyle>
          <a:p>
            <a:pPr>
              <a:defRPr/>
            </a:pPr>
            <a:fld id="{80B1AF0E-EBB7-496F-B18F-2B80541121B2}" type="slidenum">
              <a:rPr lang="en-IN"/>
              <a:pPr>
                <a:defRPr/>
              </a:pPr>
              <a:t>‹#›</a:t>
            </a:fld>
            <a:endParaRPr lang="en-IN"/>
          </a:p>
        </p:txBody>
      </p:sp>
    </p:spTree>
    <p:extLst>
      <p:ext uri="{BB962C8B-B14F-4D97-AF65-F5344CB8AC3E}">
        <p14:creationId xmlns:p14="http://schemas.microsoft.com/office/powerpoint/2010/main" val="1579275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3">
            <a:extLst>
              <a:ext uri="{FF2B5EF4-FFF2-40B4-BE49-F238E27FC236}">
                <a16:creationId xmlns:a16="http://schemas.microsoft.com/office/drawing/2014/main" id="{B54FBC0D-1717-6C50-9579-888C41D85A88}"/>
              </a:ext>
            </a:extLst>
          </p:cNvPr>
          <p:cNvSpPr>
            <a:spLocks noGrp="1"/>
          </p:cNvSpPr>
          <p:nvPr>
            <p:ph type="dt" sz="half" idx="10"/>
          </p:nvPr>
        </p:nvSpPr>
        <p:spPr/>
        <p:txBody>
          <a:bodyPr/>
          <a:lstStyle>
            <a:lvl1pPr>
              <a:defRPr/>
            </a:lvl1pPr>
          </a:lstStyle>
          <a:p>
            <a:pPr>
              <a:defRPr/>
            </a:pPr>
            <a:fld id="{B4497FCC-7DA0-4A42-B4D0-A219F99578A0}" type="datetimeFigureOut">
              <a:rPr lang="en-IN"/>
              <a:pPr>
                <a:defRPr/>
              </a:pPr>
              <a:t>30-05-2024</a:t>
            </a:fld>
            <a:endParaRPr lang="en-IN"/>
          </a:p>
        </p:txBody>
      </p:sp>
      <p:sp>
        <p:nvSpPr>
          <p:cNvPr id="4" name="Footer Placeholder 4">
            <a:extLst>
              <a:ext uri="{FF2B5EF4-FFF2-40B4-BE49-F238E27FC236}">
                <a16:creationId xmlns:a16="http://schemas.microsoft.com/office/drawing/2014/main" id="{7EA6E8B3-795A-CAF0-8796-658DA99674E0}"/>
              </a:ext>
            </a:extLst>
          </p:cNvPr>
          <p:cNvSpPr>
            <a:spLocks noGrp="1"/>
          </p:cNvSpPr>
          <p:nvPr>
            <p:ph type="ftr" sz="quarter" idx="11"/>
          </p:nvPr>
        </p:nvSpPr>
        <p:spPr/>
        <p:txBody>
          <a:bodyPr/>
          <a:lstStyle>
            <a:lvl1pPr>
              <a:defRPr/>
            </a:lvl1pPr>
          </a:lstStyle>
          <a:p>
            <a:pPr>
              <a:defRPr/>
            </a:pPr>
            <a:endParaRPr lang="en-IN"/>
          </a:p>
        </p:txBody>
      </p:sp>
      <p:sp>
        <p:nvSpPr>
          <p:cNvPr id="5" name="Slide Number Placeholder 5">
            <a:extLst>
              <a:ext uri="{FF2B5EF4-FFF2-40B4-BE49-F238E27FC236}">
                <a16:creationId xmlns:a16="http://schemas.microsoft.com/office/drawing/2014/main" id="{435BB001-B579-0EF2-B0F0-DC9E3011A734}"/>
              </a:ext>
            </a:extLst>
          </p:cNvPr>
          <p:cNvSpPr>
            <a:spLocks noGrp="1"/>
          </p:cNvSpPr>
          <p:nvPr>
            <p:ph type="sldNum" sz="quarter" idx="12"/>
          </p:nvPr>
        </p:nvSpPr>
        <p:spPr/>
        <p:txBody>
          <a:bodyPr/>
          <a:lstStyle>
            <a:lvl1pPr>
              <a:defRPr/>
            </a:lvl1pPr>
          </a:lstStyle>
          <a:p>
            <a:pPr>
              <a:defRPr/>
            </a:pPr>
            <a:fld id="{177114BE-0551-4C55-824B-E268FDBF65C5}" type="slidenum">
              <a:rPr lang="en-IN"/>
              <a:pPr>
                <a:defRPr/>
              </a:pPr>
              <a:t>‹#›</a:t>
            </a:fld>
            <a:endParaRPr lang="en-IN"/>
          </a:p>
        </p:txBody>
      </p:sp>
    </p:spTree>
    <p:extLst>
      <p:ext uri="{BB962C8B-B14F-4D97-AF65-F5344CB8AC3E}">
        <p14:creationId xmlns:p14="http://schemas.microsoft.com/office/powerpoint/2010/main" val="4007233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F3F46C14-112B-5729-1918-8E7C7199A035}"/>
              </a:ext>
            </a:extLst>
          </p:cNvPr>
          <p:cNvSpPr>
            <a:spLocks noGrp="1"/>
          </p:cNvSpPr>
          <p:nvPr>
            <p:ph type="dt" sz="half" idx="10"/>
          </p:nvPr>
        </p:nvSpPr>
        <p:spPr/>
        <p:txBody>
          <a:bodyPr/>
          <a:lstStyle>
            <a:lvl1pPr>
              <a:defRPr/>
            </a:lvl1pPr>
          </a:lstStyle>
          <a:p>
            <a:pPr>
              <a:defRPr/>
            </a:pPr>
            <a:fld id="{81F6257B-9B7C-429D-92CB-16BF64E34A7A}" type="datetimeFigureOut">
              <a:rPr lang="en-IN"/>
              <a:pPr>
                <a:defRPr/>
              </a:pPr>
              <a:t>30-05-2024</a:t>
            </a:fld>
            <a:endParaRPr lang="en-IN"/>
          </a:p>
        </p:txBody>
      </p:sp>
      <p:sp>
        <p:nvSpPr>
          <p:cNvPr id="3" name="Footer Placeholder 4">
            <a:extLst>
              <a:ext uri="{FF2B5EF4-FFF2-40B4-BE49-F238E27FC236}">
                <a16:creationId xmlns:a16="http://schemas.microsoft.com/office/drawing/2014/main" id="{9C19DCC1-0E31-C8C0-9C6B-CC02BE9B0C15}"/>
              </a:ext>
            </a:extLst>
          </p:cNvPr>
          <p:cNvSpPr>
            <a:spLocks noGrp="1"/>
          </p:cNvSpPr>
          <p:nvPr>
            <p:ph type="ftr" sz="quarter" idx="11"/>
          </p:nvPr>
        </p:nvSpPr>
        <p:spPr/>
        <p:txBody>
          <a:bodyPr/>
          <a:lstStyle>
            <a:lvl1pPr>
              <a:defRPr/>
            </a:lvl1pPr>
          </a:lstStyle>
          <a:p>
            <a:pPr>
              <a:defRPr/>
            </a:pPr>
            <a:endParaRPr lang="en-IN"/>
          </a:p>
        </p:txBody>
      </p:sp>
      <p:sp>
        <p:nvSpPr>
          <p:cNvPr id="4" name="Slide Number Placeholder 5">
            <a:extLst>
              <a:ext uri="{FF2B5EF4-FFF2-40B4-BE49-F238E27FC236}">
                <a16:creationId xmlns:a16="http://schemas.microsoft.com/office/drawing/2014/main" id="{0F530979-59DA-91CC-EE3D-2B8AA9E67283}"/>
              </a:ext>
            </a:extLst>
          </p:cNvPr>
          <p:cNvSpPr>
            <a:spLocks noGrp="1"/>
          </p:cNvSpPr>
          <p:nvPr>
            <p:ph type="sldNum" sz="quarter" idx="12"/>
          </p:nvPr>
        </p:nvSpPr>
        <p:spPr/>
        <p:txBody>
          <a:bodyPr/>
          <a:lstStyle>
            <a:lvl1pPr>
              <a:defRPr/>
            </a:lvl1pPr>
          </a:lstStyle>
          <a:p>
            <a:pPr>
              <a:defRPr/>
            </a:pPr>
            <a:fld id="{66B5C9D8-49A6-4034-89D3-2D1656754305}" type="slidenum">
              <a:rPr lang="en-IN"/>
              <a:pPr>
                <a:defRPr/>
              </a:pPr>
              <a:t>‹#›</a:t>
            </a:fld>
            <a:endParaRPr lang="en-IN"/>
          </a:p>
        </p:txBody>
      </p:sp>
    </p:spTree>
    <p:extLst>
      <p:ext uri="{BB962C8B-B14F-4D97-AF65-F5344CB8AC3E}">
        <p14:creationId xmlns:p14="http://schemas.microsoft.com/office/powerpoint/2010/main" val="795616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3">
            <a:extLst>
              <a:ext uri="{FF2B5EF4-FFF2-40B4-BE49-F238E27FC236}">
                <a16:creationId xmlns:a16="http://schemas.microsoft.com/office/drawing/2014/main" id="{244A8447-2DF0-27C5-0541-7E0A7B904A6D}"/>
              </a:ext>
            </a:extLst>
          </p:cNvPr>
          <p:cNvSpPr>
            <a:spLocks noGrp="1"/>
          </p:cNvSpPr>
          <p:nvPr>
            <p:ph type="dt" sz="half" idx="10"/>
          </p:nvPr>
        </p:nvSpPr>
        <p:spPr/>
        <p:txBody>
          <a:bodyPr/>
          <a:lstStyle>
            <a:lvl1pPr>
              <a:defRPr/>
            </a:lvl1pPr>
          </a:lstStyle>
          <a:p>
            <a:pPr>
              <a:defRPr/>
            </a:pPr>
            <a:fld id="{6495722E-6BE7-4C54-ADF7-2FCF4C59A5B5}" type="datetimeFigureOut">
              <a:rPr lang="en-IN"/>
              <a:pPr>
                <a:defRPr/>
              </a:pPr>
              <a:t>30-05-2024</a:t>
            </a:fld>
            <a:endParaRPr lang="en-IN"/>
          </a:p>
        </p:txBody>
      </p:sp>
      <p:sp>
        <p:nvSpPr>
          <p:cNvPr id="6" name="Footer Placeholder 4">
            <a:extLst>
              <a:ext uri="{FF2B5EF4-FFF2-40B4-BE49-F238E27FC236}">
                <a16:creationId xmlns:a16="http://schemas.microsoft.com/office/drawing/2014/main" id="{B10BF367-6EE7-AA63-4D0A-8F02D06634FB}"/>
              </a:ext>
            </a:extLst>
          </p:cNvPr>
          <p:cNvSpPr>
            <a:spLocks noGrp="1"/>
          </p:cNvSpPr>
          <p:nvPr>
            <p:ph type="ftr" sz="quarter" idx="11"/>
          </p:nvPr>
        </p:nvSpPr>
        <p:spPr/>
        <p:txBody>
          <a:bodyPr/>
          <a:lstStyle>
            <a:lvl1pPr>
              <a:defRPr/>
            </a:lvl1pPr>
          </a:lstStyle>
          <a:p>
            <a:pPr>
              <a:defRPr/>
            </a:pPr>
            <a:endParaRPr lang="en-IN"/>
          </a:p>
        </p:txBody>
      </p:sp>
      <p:sp>
        <p:nvSpPr>
          <p:cNvPr id="7" name="Slide Number Placeholder 5">
            <a:extLst>
              <a:ext uri="{FF2B5EF4-FFF2-40B4-BE49-F238E27FC236}">
                <a16:creationId xmlns:a16="http://schemas.microsoft.com/office/drawing/2014/main" id="{02C249DD-54DF-EFDA-442A-B80FB9C12A49}"/>
              </a:ext>
            </a:extLst>
          </p:cNvPr>
          <p:cNvSpPr>
            <a:spLocks noGrp="1"/>
          </p:cNvSpPr>
          <p:nvPr>
            <p:ph type="sldNum" sz="quarter" idx="12"/>
          </p:nvPr>
        </p:nvSpPr>
        <p:spPr/>
        <p:txBody>
          <a:bodyPr/>
          <a:lstStyle>
            <a:lvl1pPr>
              <a:defRPr/>
            </a:lvl1pPr>
          </a:lstStyle>
          <a:p>
            <a:pPr>
              <a:defRPr/>
            </a:pPr>
            <a:fld id="{2CF16D69-A997-426E-9902-0FA653F16471}" type="slidenum">
              <a:rPr lang="en-IN"/>
              <a:pPr>
                <a:defRPr/>
              </a:pPr>
              <a:t>‹#›</a:t>
            </a:fld>
            <a:endParaRPr lang="en-IN"/>
          </a:p>
        </p:txBody>
      </p:sp>
    </p:spTree>
    <p:extLst>
      <p:ext uri="{BB962C8B-B14F-4D97-AF65-F5344CB8AC3E}">
        <p14:creationId xmlns:p14="http://schemas.microsoft.com/office/powerpoint/2010/main" val="373309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3">
            <a:extLst>
              <a:ext uri="{FF2B5EF4-FFF2-40B4-BE49-F238E27FC236}">
                <a16:creationId xmlns:a16="http://schemas.microsoft.com/office/drawing/2014/main" id="{24AA14EB-641F-9EAE-4920-97E2DA18768A}"/>
              </a:ext>
            </a:extLst>
          </p:cNvPr>
          <p:cNvSpPr>
            <a:spLocks noGrp="1"/>
          </p:cNvSpPr>
          <p:nvPr>
            <p:ph type="dt" sz="half" idx="10"/>
          </p:nvPr>
        </p:nvSpPr>
        <p:spPr/>
        <p:txBody>
          <a:bodyPr/>
          <a:lstStyle>
            <a:lvl1pPr>
              <a:defRPr/>
            </a:lvl1pPr>
          </a:lstStyle>
          <a:p>
            <a:pPr>
              <a:defRPr/>
            </a:pPr>
            <a:fld id="{6535115D-9AE1-45B2-A2D0-561C89067DAF}" type="datetimeFigureOut">
              <a:rPr lang="en-IN"/>
              <a:pPr>
                <a:defRPr/>
              </a:pPr>
              <a:t>30-05-2024</a:t>
            </a:fld>
            <a:endParaRPr lang="en-IN"/>
          </a:p>
        </p:txBody>
      </p:sp>
      <p:sp>
        <p:nvSpPr>
          <p:cNvPr id="6" name="Footer Placeholder 4">
            <a:extLst>
              <a:ext uri="{FF2B5EF4-FFF2-40B4-BE49-F238E27FC236}">
                <a16:creationId xmlns:a16="http://schemas.microsoft.com/office/drawing/2014/main" id="{0CCA9DB0-3D5F-1EAD-98DA-FE7F6AA49183}"/>
              </a:ext>
            </a:extLst>
          </p:cNvPr>
          <p:cNvSpPr>
            <a:spLocks noGrp="1"/>
          </p:cNvSpPr>
          <p:nvPr>
            <p:ph type="ftr" sz="quarter" idx="11"/>
          </p:nvPr>
        </p:nvSpPr>
        <p:spPr/>
        <p:txBody>
          <a:bodyPr/>
          <a:lstStyle>
            <a:lvl1pPr>
              <a:defRPr/>
            </a:lvl1pPr>
          </a:lstStyle>
          <a:p>
            <a:pPr>
              <a:defRPr/>
            </a:pPr>
            <a:endParaRPr lang="en-IN"/>
          </a:p>
        </p:txBody>
      </p:sp>
      <p:sp>
        <p:nvSpPr>
          <p:cNvPr id="7" name="Slide Number Placeholder 5">
            <a:extLst>
              <a:ext uri="{FF2B5EF4-FFF2-40B4-BE49-F238E27FC236}">
                <a16:creationId xmlns:a16="http://schemas.microsoft.com/office/drawing/2014/main" id="{2AFF551A-774B-B584-B2F3-4F4DC643D906}"/>
              </a:ext>
            </a:extLst>
          </p:cNvPr>
          <p:cNvSpPr>
            <a:spLocks noGrp="1"/>
          </p:cNvSpPr>
          <p:nvPr>
            <p:ph type="sldNum" sz="quarter" idx="12"/>
          </p:nvPr>
        </p:nvSpPr>
        <p:spPr/>
        <p:txBody>
          <a:bodyPr/>
          <a:lstStyle>
            <a:lvl1pPr>
              <a:defRPr/>
            </a:lvl1pPr>
          </a:lstStyle>
          <a:p>
            <a:pPr>
              <a:defRPr/>
            </a:pPr>
            <a:fld id="{F9C1C88D-0E6A-4305-B34B-64012DA89976}" type="slidenum">
              <a:rPr lang="en-IN"/>
              <a:pPr>
                <a:defRPr/>
              </a:pPr>
              <a:t>‹#›</a:t>
            </a:fld>
            <a:endParaRPr lang="en-IN"/>
          </a:p>
        </p:txBody>
      </p:sp>
    </p:spTree>
    <p:extLst>
      <p:ext uri="{BB962C8B-B14F-4D97-AF65-F5344CB8AC3E}">
        <p14:creationId xmlns:p14="http://schemas.microsoft.com/office/powerpoint/2010/main" val="1796207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3DF07559-2CF8-89FB-271F-03B045AF3A46}"/>
              </a:ext>
            </a:extLst>
          </p:cNvPr>
          <p:cNvSpPr>
            <a:spLocks noGrp="1" noChangeArrowheads="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D63CD4B8-2AB1-8F69-369C-70471FD0403D}"/>
              </a:ext>
            </a:extLst>
          </p:cNvPr>
          <p:cNvSpPr>
            <a:spLocks noGrp="1" noChangeArrowheads="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A90A7C65-B8C3-C012-6D21-EA1F4FECBDCA}"/>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fld id="{043A40CA-9FF6-4391-B424-E30E1FFC1A46}" type="datetimeFigureOut">
              <a:rPr lang="en-IN"/>
              <a:pPr>
                <a:defRPr/>
              </a:pPr>
              <a:t>30-05-2024</a:t>
            </a:fld>
            <a:endParaRPr lang="en-IN"/>
          </a:p>
        </p:txBody>
      </p:sp>
      <p:sp>
        <p:nvSpPr>
          <p:cNvPr id="5" name="Footer Placeholder 4">
            <a:extLst>
              <a:ext uri="{FF2B5EF4-FFF2-40B4-BE49-F238E27FC236}">
                <a16:creationId xmlns:a16="http://schemas.microsoft.com/office/drawing/2014/main" id="{3E86610F-EE8F-A34F-3A4A-5ECB75D4F8AD}"/>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n-IN"/>
          </a:p>
        </p:txBody>
      </p:sp>
      <p:sp>
        <p:nvSpPr>
          <p:cNvPr id="6" name="Slide Number Placeholder 5">
            <a:extLst>
              <a:ext uri="{FF2B5EF4-FFF2-40B4-BE49-F238E27FC236}">
                <a16:creationId xmlns:a16="http://schemas.microsoft.com/office/drawing/2014/main" id="{66EE393C-DAA1-6537-4094-A74BE688D576}"/>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defRPr>
            </a:lvl1pPr>
          </a:lstStyle>
          <a:p>
            <a:pPr>
              <a:defRPr/>
            </a:pPr>
            <a:fld id="{563ABEC1-7BA7-42F7-81B0-8C1560E454CF}" type="slidenum">
              <a:rPr lang="en-IN"/>
              <a:pPr>
                <a:defRPr/>
              </a:pPr>
              <a:t>‹#›</a:t>
            </a:fld>
            <a:endParaRPr lang="en-I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0" name="Title 7">
            <a:extLst>
              <a:ext uri="{FF2B5EF4-FFF2-40B4-BE49-F238E27FC236}">
                <a16:creationId xmlns:a16="http://schemas.microsoft.com/office/drawing/2014/main" id="{160A8AF4-CB25-4262-DC88-7EBC2AC74846}"/>
              </a:ext>
            </a:extLst>
          </p:cNvPr>
          <p:cNvSpPr txBox="1">
            <a:spLocks noChangeArrowheads="1"/>
          </p:cNvSpPr>
          <p:nvPr/>
        </p:nvSpPr>
        <p:spPr bwMode="auto">
          <a:xfrm>
            <a:off x="-11113" y="1262063"/>
            <a:ext cx="91455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defTabSz="914400" eaLnBrk="1" hangingPunct="1">
              <a:spcBef>
                <a:spcPct val="0"/>
              </a:spcBef>
              <a:buFontTx/>
              <a:buNone/>
            </a:pPr>
            <a:r>
              <a:rPr lang="en-IN" altLang="en-US" sz="2100" b="1">
                <a:latin typeface="Arial Black" panose="020B0A04020102020204" pitchFamily="34" charset="0"/>
              </a:rPr>
              <a:t>Product Recommendations using Body measurement</a:t>
            </a:r>
          </a:p>
        </p:txBody>
      </p:sp>
      <p:sp>
        <p:nvSpPr>
          <p:cNvPr id="2051" name="Subtitle 8">
            <a:extLst>
              <a:ext uri="{FF2B5EF4-FFF2-40B4-BE49-F238E27FC236}">
                <a16:creationId xmlns:a16="http://schemas.microsoft.com/office/drawing/2014/main" id="{791098DB-5BDE-90D8-50F3-890A41802AE7}"/>
              </a:ext>
            </a:extLst>
          </p:cNvPr>
          <p:cNvSpPr txBox="1">
            <a:spLocks noChangeArrowheads="1"/>
          </p:cNvSpPr>
          <p:nvPr/>
        </p:nvSpPr>
        <p:spPr bwMode="auto">
          <a:xfrm>
            <a:off x="-1588" y="3668713"/>
            <a:ext cx="9145588"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defTabSz="914400" eaLnBrk="1" hangingPunct="1">
              <a:buFont typeface="Arial" panose="020B0604020202020204" pitchFamily="34" charset="0"/>
              <a:buNone/>
            </a:pPr>
            <a:r>
              <a:rPr lang="en-IN" altLang="en-US" sz="1500"/>
              <a:t> New Horizon College of Engineering</a:t>
            </a:r>
          </a:p>
        </p:txBody>
      </p:sp>
      <p:sp>
        <p:nvSpPr>
          <p:cNvPr id="6" name="TextBox 5">
            <a:extLst>
              <a:ext uri="{FF2B5EF4-FFF2-40B4-BE49-F238E27FC236}">
                <a16:creationId xmlns:a16="http://schemas.microsoft.com/office/drawing/2014/main" id="{D47A689D-DA3F-DD90-1A4C-32958936AF83}"/>
              </a:ext>
            </a:extLst>
          </p:cNvPr>
          <p:cNvSpPr txBox="1"/>
          <p:nvPr/>
        </p:nvSpPr>
        <p:spPr>
          <a:xfrm>
            <a:off x="0" y="3976688"/>
            <a:ext cx="9134475" cy="300037"/>
          </a:xfrm>
          <a:prstGeom prst="rect">
            <a:avLst/>
          </a:prstGeom>
          <a:noFill/>
        </p:spPr>
        <p:txBody>
          <a:bodyPr>
            <a:spAutoFit/>
          </a:bodyPr>
          <a:lstStyle/>
          <a:p>
            <a:pPr algn="ctr" eaLnBrk="1" fontAlgn="auto" hangingPunct="1">
              <a:spcBef>
                <a:spcPts val="0"/>
              </a:spcBef>
              <a:spcAft>
                <a:spcPts val="0"/>
              </a:spcAft>
              <a:defRPr/>
            </a:pPr>
            <a:r>
              <a:rPr lang="en-IN" sz="1350" dirty="0">
                <a:latin typeface="+mn-lt"/>
              </a:rPr>
              <a:t>Artificial Intelligence and Machine Learning</a:t>
            </a:r>
          </a:p>
        </p:txBody>
      </p:sp>
      <p:sp>
        <p:nvSpPr>
          <p:cNvPr id="7" name="TextBox 6">
            <a:extLst>
              <a:ext uri="{FF2B5EF4-FFF2-40B4-BE49-F238E27FC236}">
                <a16:creationId xmlns:a16="http://schemas.microsoft.com/office/drawing/2014/main" id="{A6ABB4F9-21F4-BED6-8EAE-316A8754A2DB}"/>
              </a:ext>
            </a:extLst>
          </p:cNvPr>
          <p:cNvSpPr txBox="1"/>
          <p:nvPr/>
        </p:nvSpPr>
        <p:spPr>
          <a:xfrm>
            <a:off x="6818313" y="4454525"/>
            <a:ext cx="2325687" cy="715963"/>
          </a:xfrm>
          <a:prstGeom prst="rect">
            <a:avLst/>
          </a:prstGeom>
          <a:noFill/>
        </p:spPr>
        <p:txBody>
          <a:bodyPr>
            <a:spAutoFit/>
          </a:bodyPr>
          <a:lstStyle/>
          <a:p>
            <a:pPr eaLnBrk="1" fontAlgn="auto" hangingPunct="1">
              <a:spcBef>
                <a:spcPts val="0"/>
              </a:spcBef>
              <a:spcAft>
                <a:spcPts val="0"/>
              </a:spcAft>
              <a:defRPr/>
            </a:pPr>
            <a:r>
              <a:rPr lang="en-IN" sz="1350" dirty="0">
                <a:latin typeface="+mn-lt"/>
              </a:rPr>
              <a:t>Guide(s) Name:</a:t>
            </a:r>
          </a:p>
          <a:p>
            <a:pPr eaLnBrk="1" fontAlgn="auto" hangingPunct="1">
              <a:spcBef>
                <a:spcPts val="0"/>
              </a:spcBef>
              <a:spcAft>
                <a:spcPts val="0"/>
              </a:spcAft>
              <a:defRPr/>
            </a:pPr>
            <a:r>
              <a:rPr lang="en-IN" sz="1350" dirty="0">
                <a:latin typeface="+mn-lt"/>
              </a:rPr>
              <a:t>1. Prof. Ramesh Prasad</a:t>
            </a:r>
          </a:p>
          <a:p>
            <a:pPr eaLnBrk="1" fontAlgn="auto" hangingPunct="1">
              <a:spcBef>
                <a:spcPts val="0"/>
              </a:spcBef>
              <a:spcAft>
                <a:spcPts val="0"/>
              </a:spcAft>
              <a:defRPr/>
            </a:pPr>
            <a:r>
              <a:rPr lang="en-IN" sz="1350" dirty="0">
                <a:latin typeface="+mn-lt"/>
              </a:rPr>
              <a:t>2. </a:t>
            </a:r>
            <a:r>
              <a:rPr lang="en-IN" sz="1350" dirty="0" err="1">
                <a:latin typeface="+mn-lt"/>
              </a:rPr>
              <a:t>Dr.</a:t>
            </a:r>
            <a:r>
              <a:rPr lang="en-IN" sz="1350" dirty="0">
                <a:latin typeface="+mn-lt"/>
              </a:rPr>
              <a:t> </a:t>
            </a:r>
            <a:r>
              <a:rPr lang="en-IN" sz="1350" dirty="0" err="1">
                <a:latin typeface="+mn-lt"/>
              </a:rPr>
              <a:t>Umamaheshwaran</a:t>
            </a:r>
            <a:r>
              <a:rPr lang="en-IN" sz="1350" dirty="0">
                <a:latin typeface="+mn-lt"/>
              </a:rPr>
              <a:t> S.</a:t>
            </a:r>
          </a:p>
        </p:txBody>
      </p:sp>
      <p:sp>
        <p:nvSpPr>
          <p:cNvPr id="8" name="TextBox 7">
            <a:extLst>
              <a:ext uri="{FF2B5EF4-FFF2-40B4-BE49-F238E27FC236}">
                <a16:creationId xmlns:a16="http://schemas.microsoft.com/office/drawing/2014/main" id="{2F64973E-0D00-D856-A388-8696E60D894F}"/>
              </a:ext>
            </a:extLst>
          </p:cNvPr>
          <p:cNvSpPr txBox="1"/>
          <p:nvPr/>
        </p:nvSpPr>
        <p:spPr>
          <a:xfrm>
            <a:off x="182563" y="4346575"/>
            <a:ext cx="3156538" cy="1131079"/>
          </a:xfrm>
          <a:prstGeom prst="rect">
            <a:avLst/>
          </a:prstGeom>
          <a:noFill/>
        </p:spPr>
        <p:txBody>
          <a:bodyPr wrap="square">
            <a:spAutoFit/>
          </a:bodyPr>
          <a:lstStyle/>
          <a:p>
            <a:pPr eaLnBrk="1" fontAlgn="auto" hangingPunct="1">
              <a:spcBef>
                <a:spcPts val="0"/>
              </a:spcBef>
              <a:spcAft>
                <a:spcPts val="0"/>
              </a:spcAft>
              <a:defRPr/>
            </a:pPr>
            <a:r>
              <a:rPr lang="en-IN" sz="1350" dirty="0">
                <a:latin typeface="+mn-lt"/>
              </a:rPr>
              <a:t>Student(s) Name:</a:t>
            </a:r>
          </a:p>
          <a:p>
            <a:pPr eaLnBrk="1" fontAlgn="auto" hangingPunct="1">
              <a:spcBef>
                <a:spcPts val="0"/>
              </a:spcBef>
              <a:spcAft>
                <a:spcPts val="0"/>
              </a:spcAft>
              <a:defRPr/>
            </a:pPr>
            <a:r>
              <a:rPr lang="en-IN" sz="1350" dirty="0">
                <a:latin typeface="+mn-lt"/>
              </a:rPr>
              <a:t>1. Mr. K Vamshivardhan (1NH20AI049)</a:t>
            </a:r>
          </a:p>
          <a:p>
            <a:pPr eaLnBrk="1" fontAlgn="auto" hangingPunct="1">
              <a:spcBef>
                <a:spcPts val="0"/>
              </a:spcBef>
              <a:spcAft>
                <a:spcPts val="0"/>
              </a:spcAft>
              <a:defRPr/>
            </a:pPr>
            <a:r>
              <a:rPr lang="en-IN" sz="1350" dirty="0">
                <a:latin typeface="+mn-lt"/>
              </a:rPr>
              <a:t>2. Mr. Puneet </a:t>
            </a:r>
            <a:r>
              <a:rPr lang="en-IN" sz="1350" dirty="0" err="1">
                <a:latin typeface="+mn-lt"/>
              </a:rPr>
              <a:t>Vernekar</a:t>
            </a:r>
            <a:r>
              <a:rPr lang="en-IN" sz="1350" dirty="0">
                <a:latin typeface="+mn-lt"/>
              </a:rPr>
              <a:t> (1NH20AI082)</a:t>
            </a:r>
          </a:p>
          <a:p>
            <a:pPr eaLnBrk="1" fontAlgn="auto" hangingPunct="1">
              <a:spcBef>
                <a:spcPts val="0"/>
              </a:spcBef>
              <a:spcAft>
                <a:spcPts val="0"/>
              </a:spcAft>
              <a:defRPr/>
            </a:pPr>
            <a:r>
              <a:rPr lang="en-IN" sz="1350" dirty="0">
                <a:latin typeface="+mn-lt"/>
              </a:rPr>
              <a:t>3. Mr. Rahul Ravindra (1NH20AI084)</a:t>
            </a:r>
          </a:p>
          <a:p>
            <a:pPr eaLnBrk="1" fontAlgn="auto" hangingPunct="1">
              <a:spcBef>
                <a:spcPts val="0"/>
              </a:spcBef>
              <a:spcAft>
                <a:spcPts val="0"/>
              </a:spcAft>
              <a:defRPr/>
            </a:pPr>
            <a:r>
              <a:rPr lang="en-IN" sz="1350" dirty="0">
                <a:latin typeface="+mn-lt"/>
              </a:rPr>
              <a:t>4. Mr. </a:t>
            </a:r>
            <a:r>
              <a:rPr lang="en-IN" sz="1350">
                <a:latin typeface="+mn-lt"/>
              </a:rPr>
              <a:t>Vignesh Bharadwaj (1NH20AI118)</a:t>
            </a:r>
            <a:endParaRPr lang="en-IN" sz="1350" dirty="0">
              <a:latin typeface="+mn-lt"/>
            </a:endParaRPr>
          </a:p>
        </p:txBody>
      </p:sp>
      <p:sp>
        <p:nvSpPr>
          <p:cNvPr id="9" name="TextBox 8">
            <a:extLst>
              <a:ext uri="{FF2B5EF4-FFF2-40B4-BE49-F238E27FC236}">
                <a16:creationId xmlns:a16="http://schemas.microsoft.com/office/drawing/2014/main" id="{595D95B3-AE9B-4D03-A994-B1174A8B112F}"/>
              </a:ext>
            </a:extLst>
          </p:cNvPr>
          <p:cNvSpPr txBox="1"/>
          <p:nvPr/>
        </p:nvSpPr>
        <p:spPr>
          <a:xfrm>
            <a:off x="3498850" y="2481263"/>
            <a:ext cx="2146300" cy="508000"/>
          </a:xfrm>
          <a:prstGeom prst="rect">
            <a:avLst/>
          </a:prstGeom>
          <a:noFill/>
        </p:spPr>
        <p:txBody>
          <a:bodyPr>
            <a:spAutoFit/>
          </a:bodyPr>
          <a:lstStyle/>
          <a:p>
            <a:pPr algn="ctr" eaLnBrk="1" fontAlgn="auto" hangingPunct="1">
              <a:spcBef>
                <a:spcPts val="0"/>
              </a:spcBef>
              <a:spcAft>
                <a:spcPts val="0"/>
              </a:spcAft>
              <a:defRPr/>
            </a:pPr>
            <a:r>
              <a:rPr lang="en-IN" sz="1350" dirty="0">
                <a:latin typeface="+mn-lt"/>
              </a:rPr>
              <a:t>Project Reference No.: 47S_BE_0824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170" name="Title 1">
            <a:extLst>
              <a:ext uri="{FF2B5EF4-FFF2-40B4-BE49-F238E27FC236}">
                <a16:creationId xmlns:a16="http://schemas.microsoft.com/office/drawing/2014/main" id="{2B3B7C20-7B69-77DE-F1F6-549861C17358}"/>
              </a:ext>
            </a:extLst>
          </p:cNvPr>
          <p:cNvSpPr>
            <a:spLocks noGrp="1" noChangeArrowheads="1"/>
          </p:cNvSpPr>
          <p:nvPr>
            <p:ph type="title"/>
          </p:nvPr>
        </p:nvSpPr>
        <p:spPr>
          <a:xfrm>
            <a:off x="190500" y="98425"/>
            <a:ext cx="7956550" cy="1120775"/>
          </a:xfrm>
        </p:spPr>
        <p:txBody>
          <a:bodyPr/>
          <a:lstStyle/>
          <a:p>
            <a:pPr algn="ctr" eaLnBrk="1" hangingPunct="1"/>
            <a:br>
              <a:rPr lang="en-US" altLang="en-US" sz="1800" b="1">
                <a:latin typeface="Arial" panose="020B0604020202020204" pitchFamily="34" charset="0"/>
                <a:cs typeface="Arial" panose="020B0604020202020204" pitchFamily="34" charset="0"/>
              </a:rPr>
            </a:br>
            <a:r>
              <a:rPr lang="en-US" altLang="en-US" sz="1800" b="1">
                <a:latin typeface="Arial" panose="020B0604020202020204" pitchFamily="34" charset="0"/>
                <a:cs typeface="Arial" panose="020B0604020202020204" pitchFamily="34" charset="0"/>
              </a:rPr>
              <a:t>SCOPE FOR FURTHER DEVELOPMENT</a:t>
            </a:r>
            <a:endParaRPr lang="en-IN" altLang="en-US" sz="1800" b="1">
              <a:latin typeface="Arial" panose="020B0604020202020204" pitchFamily="34" charset="0"/>
              <a:cs typeface="Arial" panose="020B0604020202020204" pitchFamily="34" charset="0"/>
            </a:endParaRPr>
          </a:p>
        </p:txBody>
      </p:sp>
      <p:sp>
        <p:nvSpPr>
          <p:cNvPr id="18435" name="Content Placeholder 2">
            <a:extLst>
              <a:ext uri="{FF2B5EF4-FFF2-40B4-BE49-F238E27FC236}">
                <a16:creationId xmlns:a16="http://schemas.microsoft.com/office/drawing/2014/main" id="{534774B5-2B9C-EB0D-7D9C-5D0E958C9643}"/>
              </a:ext>
            </a:extLst>
          </p:cNvPr>
          <p:cNvSpPr>
            <a:spLocks noGrp="1" noChangeArrowheads="1"/>
          </p:cNvSpPr>
          <p:nvPr>
            <p:ph idx="1"/>
          </p:nvPr>
        </p:nvSpPr>
        <p:spPr>
          <a:xfrm>
            <a:off x="498475" y="1078787"/>
            <a:ext cx="8362950" cy="5433138"/>
          </a:xfrm>
        </p:spPr>
        <p:txBody>
          <a:bodyPr/>
          <a:lstStyle/>
          <a:p>
            <a:pPr indent="306070" algn="just">
              <a:lnSpc>
                <a:spcPct val="150000"/>
              </a:lnSpc>
              <a:defRPr/>
            </a:pPr>
            <a:r>
              <a:rPr lang="en-US" sz="2000" kern="1200" dirty="0">
                <a:solidFill>
                  <a:srgbClr val="000000"/>
                </a:solidFill>
                <a:effectLst/>
                <a:latin typeface="Calibri" panose="020F0502020204030204" pitchFamily="34" charset="0"/>
                <a:ea typeface="Calibri" panose="020F0502020204030204" pitchFamily="34" charset="0"/>
                <a:cs typeface="+mn-cs"/>
              </a:rPr>
              <a:t>Looking forward, the project has promising opportunities </a:t>
            </a:r>
            <a:r>
              <a:rPr lang="en-US" sz="2000" dirty="0">
                <a:ea typeface="Calibri" panose="020F0502020204030204" pitchFamily="34" charset="0"/>
              </a:rPr>
              <a:t>for exploration is the enhancement of the virtual try-on feature. Utilizing emerging technologies like augmented reality (AR) and virtual reality (VR), we can develop more immersive and lifelike virtual fitting rooms. This might involve introducing functionalities such as precise body tracking to ensure accurate garment fitting.</a:t>
            </a:r>
          </a:p>
          <a:p>
            <a:pPr indent="306070" algn="just">
              <a:lnSpc>
                <a:spcPct val="150000"/>
              </a:lnSpc>
              <a:defRPr/>
            </a:pPr>
            <a:r>
              <a:rPr lang="en-US" sz="2000" dirty="0">
                <a:ea typeface="Calibri" panose="020F0502020204030204" pitchFamily="34" charset="0"/>
              </a:rPr>
              <a:t>Collaborations with fashion brands and integrating with a wider array of product catalogs, we can grant users access to an even wider selection of clothing items. Additionally, there's potential for exploring new segments within the fashion industry, such as accessories. </a:t>
            </a:r>
            <a:endParaRPr lang="en-IN" sz="2000" dirty="0">
              <a:ea typeface="Calibri" panose="020F0502020204030204" pitchFamily="34" charset="0"/>
            </a:endParaRPr>
          </a:p>
          <a:p>
            <a:pPr indent="306070" algn="just">
              <a:lnSpc>
                <a:spcPct val="150000"/>
              </a:lnSpc>
              <a:defRPr/>
            </a:pPr>
            <a:endParaRPr lang="en-IN" sz="2000" dirty="0">
              <a:ea typeface="Calibri" panose="020F0502020204030204" pitchFamily="34" charset="0"/>
            </a:endParaRPr>
          </a:p>
          <a:p>
            <a:pPr algn="just" eaLnBrk="1" hangingPunct="1">
              <a:defRPr/>
            </a:pPr>
            <a:endParaRPr lang="en-IN" altLang="en-US"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4D663814-9370-2438-702D-D59F0FBCFBA0}"/>
              </a:ext>
            </a:extLst>
          </p:cNvPr>
          <p:cNvSpPr>
            <a:spLocks noGrp="1" noChangeArrowheads="1"/>
          </p:cNvSpPr>
          <p:nvPr>
            <p:ph type="title"/>
          </p:nvPr>
        </p:nvSpPr>
        <p:spPr>
          <a:xfrm>
            <a:off x="2752725" y="2342508"/>
            <a:ext cx="3113819" cy="1364305"/>
          </a:xfrm>
        </p:spPr>
        <p:txBody>
          <a:bodyPr/>
          <a:lstStyle/>
          <a:p>
            <a:r>
              <a:rPr lang="en-IN" altLang="en-US" dirty="0"/>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30523-82B0-8C3E-D786-D87E6955DBC5}"/>
              </a:ext>
            </a:extLst>
          </p:cNvPr>
          <p:cNvSpPr>
            <a:spLocks noGrp="1"/>
          </p:cNvSpPr>
          <p:nvPr>
            <p:ph type="title"/>
          </p:nvPr>
        </p:nvSpPr>
        <p:spPr>
          <a:xfrm>
            <a:off x="628650" y="422275"/>
            <a:ext cx="7886700" cy="273050"/>
          </a:xfrm>
        </p:spPr>
        <p:txBody>
          <a:bodyPr rtlCol="0">
            <a:noAutofit/>
          </a:bodyPr>
          <a:lstStyle/>
          <a:p>
            <a:pPr algn="ctr" eaLnBrk="1" fontAlgn="auto" hangingPunct="1">
              <a:spcAft>
                <a:spcPts val="0"/>
              </a:spcAft>
              <a:defRPr/>
            </a:pPr>
            <a:r>
              <a:rPr lang="en-IN" sz="2400" b="1" dirty="0">
                <a:solidFill>
                  <a:schemeClr val="tx1">
                    <a:lumMod val="95000"/>
                    <a:lumOff val="5000"/>
                  </a:schemeClr>
                </a:solidFill>
                <a:latin typeface="Times New Roman" panose="02020603050405020304" pitchFamily="18" charset="0"/>
                <a:cs typeface="Times New Roman" panose="02020603050405020304" pitchFamily="18" charset="0"/>
              </a:rPr>
              <a:t>OBJECTIVES</a:t>
            </a:r>
          </a:p>
        </p:txBody>
      </p:sp>
      <p:sp>
        <p:nvSpPr>
          <p:cNvPr id="14339" name="Content Placeholder 2">
            <a:extLst>
              <a:ext uri="{FF2B5EF4-FFF2-40B4-BE49-F238E27FC236}">
                <a16:creationId xmlns:a16="http://schemas.microsoft.com/office/drawing/2014/main" id="{74162FAD-0DCD-0CFD-9ED2-4ACFC3AFB8DC}"/>
              </a:ext>
            </a:extLst>
          </p:cNvPr>
          <p:cNvSpPr>
            <a:spLocks noGrp="1" noChangeArrowheads="1"/>
          </p:cNvSpPr>
          <p:nvPr>
            <p:ph idx="1"/>
          </p:nvPr>
        </p:nvSpPr>
        <p:spPr>
          <a:xfrm>
            <a:off x="628650" y="1241425"/>
            <a:ext cx="8362950" cy="5449888"/>
          </a:xfrm>
        </p:spPr>
        <p:txBody>
          <a:bodyPr/>
          <a:lstStyle/>
          <a:p>
            <a:pPr marL="0" indent="0" algn="just" eaLnBrk="1" hangingPunct="1">
              <a:buFont typeface="Arial" panose="020B0604020202020204" pitchFamily="34" charset="0"/>
              <a:buNone/>
              <a:defRPr/>
            </a:pPr>
            <a:r>
              <a:rPr lang="en-US" altLang="en-US" sz="2400" dirty="0"/>
              <a:t>   </a:t>
            </a:r>
            <a:r>
              <a:rPr lang="en-US" altLang="en-US" sz="2000" b="1" dirty="0"/>
              <a:t>Accurate Body Measurement Extraction:</a:t>
            </a:r>
          </a:p>
          <a:p>
            <a:pPr algn="just" eaLnBrk="1" hangingPunct="1">
              <a:defRPr/>
            </a:pPr>
            <a:r>
              <a:rPr lang="en-US" altLang="en-US" sz="2000" dirty="0"/>
              <a:t>Accurately extract essential body measurements from user submitted images. Ensure precision and reliability in measurement extraction, compensating for variations in poses, camera angles, and clothing influence.</a:t>
            </a:r>
          </a:p>
          <a:p>
            <a:pPr marL="0" indent="0" algn="just" eaLnBrk="1" hangingPunct="1">
              <a:buFont typeface="Arial" panose="020B0604020202020204" pitchFamily="34" charset="0"/>
              <a:buNone/>
              <a:defRPr/>
            </a:pPr>
            <a:r>
              <a:rPr lang="en-US" altLang="en-US" sz="2000" dirty="0"/>
              <a:t>   </a:t>
            </a:r>
            <a:r>
              <a:rPr lang="en-US" altLang="en-US" sz="2000" b="1" dirty="0"/>
              <a:t>Personalized Product Recommendations:</a:t>
            </a:r>
          </a:p>
          <a:p>
            <a:pPr algn="just" eaLnBrk="1" hangingPunct="1">
              <a:defRPr/>
            </a:pPr>
            <a:r>
              <a:rPr lang="en-US" altLang="en-US" sz="2000" dirty="0"/>
              <a:t>Implement a recommendation engine that utilizes the captured body measurements to offer personalized and size-specific product suggestions.</a:t>
            </a:r>
          </a:p>
          <a:p>
            <a:pPr marL="0" indent="0" algn="just" eaLnBrk="1" hangingPunct="1">
              <a:buFont typeface="Arial" panose="020B0604020202020204" pitchFamily="34" charset="0"/>
              <a:buNone/>
              <a:defRPr/>
            </a:pPr>
            <a:r>
              <a:rPr lang="en-US" altLang="en-US" sz="2000" dirty="0"/>
              <a:t>   </a:t>
            </a:r>
            <a:r>
              <a:rPr lang="en-US" altLang="en-US" sz="2000" b="1" dirty="0"/>
              <a:t>User-friendly Interface:</a:t>
            </a:r>
          </a:p>
          <a:p>
            <a:pPr algn="just" eaLnBrk="1" hangingPunct="1">
              <a:defRPr/>
            </a:pPr>
            <a:r>
              <a:rPr lang="en-US" altLang="en-US" sz="2000" dirty="0"/>
              <a:t>Design an intuitive and user-friendly interface for users to easily upload photos for body measurement extraction. Provide real-time feedback on measurement extraction to enhance user experience.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11596-BEE9-B469-3D75-D177BB59BEE0}"/>
              </a:ext>
            </a:extLst>
          </p:cNvPr>
          <p:cNvSpPr>
            <a:spLocks noGrp="1"/>
          </p:cNvSpPr>
          <p:nvPr>
            <p:ph type="title"/>
          </p:nvPr>
        </p:nvSpPr>
        <p:spPr>
          <a:xfrm>
            <a:off x="628650" y="228600"/>
            <a:ext cx="7886700" cy="360363"/>
          </a:xfrm>
        </p:spPr>
        <p:txBody>
          <a:bodyPr rtlCol="0">
            <a:noAutofit/>
          </a:bodyPr>
          <a:lstStyle/>
          <a:p>
            <a:pPr algn="ctr" eaLnBrk="1" fontAlgn="auto" hangingPunct="1">
              <a:spcAft>
                <a:spcPts val="0"/>
              </a:spcAft>
              <a:defRPr/>
            </a:pPr>
            <a:r>
              <a:rPr lang="en-IN" sz="2000" b="1" dirty="0">
                <a:solidFill>
                  <a:schemeClr val="bg2">
                    <a:lumMod val="10000"/>
                  </a:schemeClr>
                </a:solidFill>
                <a:latin typeface="Arial" panose="020B0604020202020204" pitchFamily="34" charset="0"/>
                <a:cs typeface="Arial" panose="020B0604020202020204" pitchFamily="34" charset="0"/>
              </a:rPr>
              <a:t>METHODOLOGY</a:t>
            </a:r>
          </a:p>
        </p:txBody>
      </p:sp>
      <p:sp>
        <p:nvSpPr>
          <p:cNvPr id="15363" name="Content Placeholder 2">
            <a:extLst>
              <a:ext uri="{FF2B5EF4-FFF2-40B4-BE49-F238E27FC236}">
                <a16:creationId xmlns:a16="http://schemas.microsoft.com/office/drawing/2014/main" id="{005FA241-BC1F-A579-126A-8B072BEFD3E7}"/>
              </a:ext>
            </a:extLst>
          </p:cNvPr>
          <p:cNvSpPr>
            <a:spLocks noGrp="1" noChangeArrowheads="1"/>
          </p:cNvSpPr>
          <p:nvPr>
            <p:ph idx="1"/>
          </p:nvPr>
        </p:nvSpPr>
        <p:spPr>
          <a:xfrm>
            <a:off x="498475" y="1019175"/>
            <a:ext cx="8362950" cy="5372100"/>
          </a:xfrm>
        </p:spPr>
        <p:txBody>
          <a:bodyPr/>
          <a:lstStyle/>
          <a:p>
            <a:pPr indent="306070" algn="just">
              <a:lnSpc>
                <a:spcPct val="150000"/>
              </a:lnSpc>
              <a:spcBef>
                <a:spcPts val="600"/>
              </a:spcBef>
              <a:defRPr/>
            </a:pPr>
            <a:r>
              <a:rPr lang="en-US" sz="1800" dirty="0">
                <a:ea typeface="Calibri" panose="020F0502020204030204" pitchFamily="34" charset="0"/>
              </a:rPr>
              <a:t>The system integrates cutting-edge technologies to provide precise body measurements and personalized clothing suggestions. It utilizes the SMPL model, a lifelike 3D representation of the human body, alongside shapes obtained from extensive 3D body scans. Furthermore, the Extended Kalman Filter (EKF) model improves pose estimation accuracy by refining linearized measurements. These elements work together to ensure accurate measurement extraction and thorough analysis.</a:t>
            </a:r>
            <a:endParaRPr lang="en-IN" sz="1800" dirty="0">
              <a:ea typeface="Calibri" panose="020F0502020204030204" pitchFamily="34" charset="0"/>
            </a:endParaRPr>
          </a:p>
          <a:p>
            <a:pPr indent="306070" algn="just">
              <a:lnSpc>
                <a:spcPct val="150000"/>
              </a:lnSpc>
              <a:spcBef>
                <a:spcPts val="600"/>
              </a:spcBef>
              <a:defRPr/>
            </a:pPr>
            <a:r>
              <a:rPr lang="en-US" sz="1800" kern="1200">
                <a:solidFill>
                  <a:srgbClr val="000000"/>
                </a:solidFill>
                <a:effectLst/>
                <a:latin typeface="Calibri" panose="020F0502020204030204" pitchFamily="34" charset="0"/>
                <a:ea typeface="Calibri" panose="020F0502020204030204" pitchFamily="34" charset="0"/>
                <a:cs typeface="+mn-cs"/>
              </a:rPr>
              <a:t>Users </a:t>
            </a:r>
            <a:r>
              <a:rPr lang="en-US" sz="1800" kern="1200" dirty="0">
                <a:solidFill>
                  <a:srgbClr val="000000"/>
                </a:solidFill>
                <a:effectLst/>
                <a:latin typeface="Calibri" panose="020F0502020204030204" pitchFamily="34" charset="0"/>
                <a:ea typeface="Calibri" panose="020F0502020204030204" pitchFamily="34" charset="0"/>
                <a:cs typeface="+mn-cs"/>
              </a:rPr>
              <a:t>have to submit front side image for detailed measurement examination, guaranteeing precision and comprehensiveness. User also need provide height and weight to get accurate body measurement. These measurements serve as the basis for tailored clothing recommendations that align with user preferences and current fashion trends. </a:t>
            </a:r>
            <a:endParaRPr lang="en-IN" sz="1800" dirty="0">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469928EA-C262-E45B-53AA-FE16FA775F1C}"/>
              </a:ext>
            </a:extLst>
          </p:cNvPr>
          <p:cNvSpPr>
            <a:spLocks noGrp="1" noChangeArrowheads="1"/>
          </p:cNvSpPr>
          <p:nvPr>
            <p:ph type="title"/>
          </p:nvPr>
        </p:nvSpPr>
        <p:spPr>
          <a:xfrm>
            <a:off x="723900" y="204788"/>
            <a:ext cx="7886700" cy="638175"/>
          </a:xfrm>
        </p:spPr>
        <p:txBody>
          <a:bodyPr/>
          <a:lstStyle/>
          <a:p>
            <a:pPr algn="ctr" eaLnBrk="1" hangingPunct="1"/>
            <a:r>
              <a:rPr lang="en-US" altLang="en-US" sz="2000" b="1" dirty="0">
                <a:latin typeface="Arial" panose="020B0604020202020204" pitchFamily="34" charset="0"/>
                <a:cs typeface="Arial" panose="020B0604020202020204" pitchFamily="34" charset="0"/>
              </a:rPr>
              <a:t>SUMMARY OF PROGRESS (DESIGN, EXPERIMENTS, RESULTS)</a:t>
            </a:r>
            <a:endParaRPr lang="en-IN" altLang="en-US" sz="2000" b="1"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EA47AB77-1B98-6DF9-2AFA-58CDBA71F881}"/>
              </a:ext>
            </a:extLst>
          </p:cNvPr>
          <p:cNvPicPr>
            <a:picLocks noChangeAspect="1"/>
          </p:cNvPicPr>
          <p:nvPr/>
        </p:nvPicPr>
        <p:blipFill>
          <a:blip r:embed="rId2"/>
          <a:stretch>
            <a:fillRect/>
          </a:stretch>
        </p:blipFill>
        <p:spPr>
          <a:xfrm>
            <a:off x="547180" y="952062"/>
            <a:ext cx="8063420" cy="4904208"/>
          </a:xfrm>
          <a:prstGeom prst="rect">
            <a:avLst/>
          </a:prstGeom>
        </p:spPr>
      </p:pic>
    </p:spTree>
    <p:extLst>
      <p:ext uri="{BB962C8B-B14F-4D97-AF65-F5344CB8AC3E}">
        <p14:creationId xmlns:p14="http://schemas.microsoft.com/office/powerpoint/2010/main" val="21215740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62832ED5-6A43-7FBD-0443-1B68A5860715}"/>
              </a:ext>
            </a:extLst>
          </p:cNvPr>
          <p:cNvSpPr>
            <a:spLocks noGrp="1" noChangeArrowheads="1"/>
          </p:cNvSpPr>
          <p:nvPr>
            <p:ph type="title"/>
          </p:nvPr>
        </p:nvSpPr>
        <p:spPr>
          <a:xfrm>
            <a:off x="735013" y="169863"/>
            <a:ext cx="7886700" cy="273050"/>
          </a:xfrm>
        </p:spPr>
        <p:txBody>
          <a:bodyPr/>
          <a:lstStyle/>
          <a:p>
            <a:pPr algn="ctr" eaLnBrk="1" hangingPunct="1"/>
            <a:r>
              <a:rPr lang="en-IN" altLang="en-US" sz="2400" b="1">
                <a:latin typeface="Arial" panose="020B0604020202020204" pitchFamily="34" charset="0"/>
                <a:cs typeface="Arial" panose="020B0604020202020204" pitchFamily="34" charset="0"/>
              </a:rPr>
              <a:t>WORK PLAN</a:t>
            </a:r>
          </a:p>
        </p:txBody>
      </p:sp>
      <p:sp>
        <p:nvSpPr>
          <p:cNvPr id="16387" name="Content Placeholder 2">
            <a:extLst>
              <a:ext uri="{FF2B5EF4-FFF2-40B4-BE49-F238E27FC236}">
                <a16:creationId xmlns:a16="http://schemas.microsoft.com/office/drawing/2014/main" id="{9ABC4E2A-9D6A-DDA2-00F4-1EBAF347F0E8}"/>
              </a:ext>
            </a:extLst>
          </p:cNvPr>
          <p:cNvSpPr>
            <a:spLocks noGrp="1" noChangeArrowheads="1"/>
          </p:cNvSpPr>
          <p:nvPr>
            <p:ph idx="1"/>
          </p:nvPr>
        </p:nvSpPr>
        <p:spPr>
          <a:xfrm>
            <a:off x="496888" y="724693"/>
            <a:ext cx="8362950" cy="5579853"/>
          </a:xfrm>
        </p:spPr>
        <p:txBody>
          <a:bodyPr/>
          <a:lstStyle/>
          <a:p>
            <a:pPr indent="306070" algn="just">
              <a:lnSpc>
                <a:spcPct val="150000"/>
              </a:lnSpc>
              <a:spcBef>
                <a:spcPts val="600"/>
              </a:spcBef>
              <a:defRPr/>
            </a:pPr>
            <a:r>
              <a:rPr lang="en-US" sz="1600" dirty="0">
                <a:ea typeface="Calibri" panose="020F0502020204030204" pitchFamily="34" charset="0"/>
              </a:rPr>
              <a:t>Image Processing: Recognize and locate key body landmarks in the user-uploaded photos. Implement computer vision algorithms, possibly leveraging deep learning models for landmark detection. Address variations in pose, lighting, and clothing obscuring body contours.</a:t>
            </a:r>
          </a:p>
          <a:p>
            <a:pPr indent="306070" algn="just">
              <a:lnSpc>
                <a:spcPct val="150000"/>
              </a:lnSpc>
              <a:spcBef>
                <a:spcPts val="600"/>
              </a:spcBef>
              <a:defRPr/>
            </a:pPr>
            <a:r>
              <a:rPr lang="en-US" sz="1600" dirty="0">
                <a:ea typeface="Calibri" panose="020F0502020204030204" pitchFamily="34" charset="0"/>
              </a:rPr>
              <a:t>Mesh Creation: Perform the masking and segmentation process on the image and generate an 3D mesh of human body which resembles the actual figure of the human body and measurements. Based on the RGB-D data, define the depth of the body parts. </a:t>
            </a:r>
          </a:p>
          <a:p>
            <a:pPr indent="306070" algn="just">
              <a:lnSpc>
                <a:spcPct val="150000"/>
              </a:lnSpc>
              <a:spcBef>
                <a:spcPts val="600"/>
              </a:spcBef>
              <a:defRPr/>
            </a:pPr>
            <a:r>
              <a:rPr lang="en-US" altLang="en-US" sz="1600" dirty="0"/>
              <a:t>Measurement Calculation: Derive accurate body measurements from the generated mesh. We calculate measurements of the human body such as chest circumference, waist, arm, thigh, hip and leg length. </a:t>
            </a:r>
          </a:p>
          <a:p>
            <a:pPr indent="306070" algn="just">
              <a:lnSpc>
                <a:spcPct val="150000"/>
              </a:lnSpc>
              <a:spcBef>
                <a:spcPts val="600"/>
              </a:spcBef>
              <a:defRPr/>
            </a:pPr>
            <a:r>
              <a:rPr lang="en-US" altLang="en-US" sz="1600" dirty="0"/>
              <a:t>Data Retrieval: Utilize Rapid API to fetch product details, availability, pricing, and other relevant information necessary for building a comprehensive recommendation system. </a:t>
            </a:r>
          </a:p>
          <a:p>
            <a:pPr indent="306070" algn="just">
              <a:lnSpc>
                <a:spcPct val="150000"/>
              </a:lnSpc>
              <a:spcBef>
                <a:spcPts val="600"/>
              </a:spcBef>
              <a:defRPr/>
            </a:pPr>
            <a:r>
              <a:rPr lang="en-US" altLang="en-US" sz="1600" dirty="0"/>
              <a:t>Clothing Recommendation: Utilizing the extracted body measurements and user preferences, our model will recommend personalized clothing options, considering size compatibility. </a:t>
            </a:r>
          </a:p>
          <a:p>
            <a:pPr indent="306070" algn="just">
              <a:lnSpc>
                <a:spcPct val="150000"/>
              </a:lnSpc>
              <a:spcBef>
                <a:spcPts val="600"/>
              </a:spcBef>
              <a:defRPr/>
            </a:pPr>
            <a:endParaRPr lang="en-US" altLang="en-US" sz="1600" dirty="0"/>
          </a:p>
          <a:p>
            <a:pPr indent="306070" algn="just">
              <a:lnSpc>
                <a:spcPct val="150000"/>
              </a:lnSpc>
              <a:spcBef>
                <a:spcPts val="600"/>
              </a:spcBef>
              <a:defRPr/>
            </a:pPr>
            <a:endParaRPr lang="en-IN" alt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469928EA-C262-E45B-53AA-FE16FA775F1C}"/>
              </a:ext>
            </a:extLst>
          </p:cNvPr>
          <p:cNvSpPr>
            <a:spLocks noGrp="1" noChangeArrowheads="1"/>
          </p:cNvSpPr>
          <p:nvPr>
            <p:ph type="title"/>
          </p:nvPr>
        </p:nvSpPr>
        <p:spPr>
          <a:xfrm>
            <a:off x="723900" y="204788"/>
            <a:ext cx="7886700" cy="638175"/>
          </a:xfrm>
        </p:spPr>
        <p:txBody>
          <a:bodyPr/>
          <a:lstStyle/>
          <a:p>
            <a:pPr algn="ctr" eaLnBrk="1" hangingPunct="1"/>
            <a:r>
              <a:rPr lang="en-US" altLang="en-US" sz="2000" b="1" dirty="0">
                <a:latin typeface="Arial" panose="020B0604020202020204" pitchFamily="34" charset="0"/>
                <a:cs typeface="Arial" panose="020B0604020202020204" pitchFamily="34" charset="0"/>
              </a:rPr>
              <a:t>SUMMARY OF PROGRESS (DESIGN, EXPERIMENTS, RESULTS) </a:t>
            </a:r>
            <a:endParaRPr lang="en-IN" altLang="en-US" sz="2000" b="1" dirty="0">
              <a:latin typeface="Arial" panose="020B0604020202020204" pitchFamily="34" charset="0"/>
              <a:cs typeface="Arial" panose="020B0604020202020204" pitchFamily="34" charset="0"/>
            </a:endParaRPr>
          </a:p>
        </p:txBody>
      </p:sp>
      <p:sp>
        <p:nvSpPr>
          <p:cNvPr id="3" name="TextBox 7">
            <a:extLst>
              <a:ext uri="{FF2B5EF4-FFF2-40B4-BE49-F238E27FC236}">
                <a16:creationId xmlns:a16="http://schemas.microsoft.com/office/drawing/2014/main" id="{EA415347-EFC9-1BAE-4B23-CA9EF1DCFBD5}"/>
              </a:ext>
            </a:extLst>
          </p:cNvPr>
          <p:cNvSpPr txBox="1">
            <a:spLocks noChangeArrowheads="1"/>
          </p:cNvSpPr>
          <p:nvPr/>
        </p:nvSpPr>
        <p:spPr bwMode="auto">
          <a:xfrm>
            <a:off x="2157572" y="5550407"/>
            <a:ext cx="450008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en-US" altLang="en-US" sz="1800" dirty="0">
                <a:latin typeface="Times New Roman" panose="02020603050405020304" pitchFamily="18" charset="0"/>
                <a:cs typeface="Times New Roman" panose="02020603050405020304" pitchFamily="18" charset="0"/>
              </a:rPr>
              <a:t>The above video shows the working of an app</a:t>
            </a:r>
            <a:endParaRPr lang="en-IN" altLang="en-US" sz="1800" dirty="0">
              <a:latin typeface="Times New Roman" panose="02020603050405020304" pitchFamily="18" charset="0"/>
              <a:cs typeface="Times New Roman" panose="02020603050405020304" pitchFamily="18" charset="0"/>
            </a:endParaRPr>
          </a:p>
        </p:txBody>
      </p:sp>
      <p:pic>
        <p:nvPicPr>
          <p:cNvPr id="7" name="output">
            <a:hlinkClick r:id="" action="ppaction://media"/>
            <a:extLst>
              <a:ext uri="{FF2B5EF4-FFF2-40B4-BE49-F238E27FC236}">
                <a16:creationId xmlns:a16="http://schemas.microsoft.com/office/drawing/2014/main" id="{AA02942F-CA84-72BB-171B-7E70FC4FF68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57573" y="842963"/>
            <a:ext cx="4500081" cy="4351338"/>
          </a:xfrm>
        </p:spPr>
      </p:pic>
    </p:spTree>
  </p:cSld>
  <p:clrMapOvr>
    <a:masterClrMapping/>
  </p:clrMapOvr>
  <mc:AlternateContent xmlns:mc="http://schemas.openxmlformats.org/markup-compatibility/2006" xmlns:p14="http://schemas.microsoft.com/office/powerpoint/2010/main">
    <mc:Choice Requires="p14">
      <p:transition spd="slow" p14:dur="2000" advTm="151928"/>
    </mc:Choice>
    <mc:Fallback xmlns="">
      <p:transition spd="slow" advTm="151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192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469928EA-C262-E45B-53AA-FE16FA775F1C}"/>
              </a:ext>
            </a:extLst>
          </p:cNvPr>
          <p:cNvSpPr>
            <a:spLocks noGrp="1" noChangeArrowheads="1"/>
          </p:cNvSpPr>
          <p:nvPr>
            <p:ph type="title"/>
          </p:nvPr>
        </p:nvSpPr>
        <p:spPr>
          <a:xfrm>
            <a:off x="723900" y="204788"/>
            <a:ext cx="7886700" cy="638175"/>
          </a:xfrm>
        </p:spPr>
        <p:txBody>
          <a:bodyPr/>
          <a:lstStyle/>
          <a:p>
            <a:pPr algn="ctr" eaLnBrk="1" hangingPunct="1"/>
            <a:r>
              <a:rPr lang="en-US" altLang="en-US" sz="2000" b="1" dirty="0">
                <a:latin typeface="Arial" panose="020B0604020202020204" pitchFamily="34" charset="0"/>
                <a:cs typeface="Arial" panose="020B0604020202020204" pitchFamily="34" charset="0"/>
              </a:rPr>
              <a:t>SUMMARY OF PROGRESS (DESIGN, EXPERIMENTS, RESULTS) </a:t>
            </a:r>
            <a:endParaRPr lang="en-IN" altLang="en-US" sz="2000" b="1" dirty="0">
              <a:latin typeface="Arial" panose="020B0604020202020204" pitchFamily="34" charset="0"/>
              <a:cs typeface="Arial" panose="020B0604020202020204" pitchFamily="34" charset="0"/>
            </a:endParaRPr>
          </a:p>
        </p:txBody>
      </p:sp>
      <p:pic>
        <p:nvPicPr>
          <p:cNvPr id="2" name="Picture 4">
            <a:extLst>
              <a:ext uri="{FF2B5EF4-FFF2-40B4-BE49-F238E27FC236}">
                <a16:creationId xmlns:a16="http://schemas.microsoft.com/office/drawing/2014/main" id="{97BD6F4E-A197-4867-B6FE-D06567DECA0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51057" y="1218249"/>
            <a:ext cx="2671281" cy="2996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7">
            <a:extLst>
              <a:ext uri="{FF2B5EF4-FFF2-40B4-BE49-F238E27FC236}">
                <a16:creationId xmlns:a16="http://schemas.microsoft.com/office/drawing/2014/main" id="{EA415347-EFC9-1BAE-4B23-CA9EF1DCFBD5}"/>
              </a:ext>
            </a:extLst>
          </p:cNvPr>
          <p:cNvSpPr txBox="1">
            <a:spLocks noChangeArrowheads="1"/>
          </p:cNvSpPr>
          <p:nvPr/>
        </p:nvSpPr>
        <p:spPr bwMode="auto">
          <a:xfrm>
            <a:off x="1037690" y="4555609"/>
            <a:ext cx="290057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en-US" altLang="en-US" sz="1800" dirty="0">
                <a:latin typeface="Times New Roman" panose="02020603050405020304" pitchFamily="18" charset="0"/>
                <a:cs typeface="Times New Roman" panose="02020603050405020304" pitchFamily="18" charset="0"/>
              </a:rPr>
              <a:t>Log in screen to proceed with the creation of the mesh/ check measurements</a:t>
            </a:r>
            <a:endParaRPr lang="en-IN" altLang="en-US" sz="1800" dirty="0">
              <a:latin typeface="Times New Roman" panose="02020603050405020304" pitchFamily="18" charset="0"/>
              <a:cs typeface="Times New Roman" panose="02020603050405020304" pitchFamily="18" charset="0"/>
            </a:endParaRPr>
          </a:p>
        </p:txBody>
      </p:sp>
      <p:pic>
        <p:nvPicPr>
          <p:cNvPr id="4" name="Picture 5">
            <a:extLst>
              <a:ext uri="{FF2B5EF4-FFF2-40B4-BE49-F238E27FC236}">
                <a16:creationId xmlns:a16="http://schemas.microsoft.com/office/drawing/2014/main" id="{13ED42FE-10A5-D683-28B7-AE2344D026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1662" y="1218249"/>
            <a:ext cx="2671281" cy="2996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9">
            <a:extLst>
              <a:ext uri="{FF2B5EF4-FFF2-40B4-BE49-F238E27FC236}">
                <a16:creationId xmlns:a16="http://schemas.microsoft.com/office/drawing/2014/main" id="{F47D4668-A238-7B3B-EDC9-8F8D6FAD2E11}"/>
              </a:ext>
            </a:extLst>
          </p:cNvPr>
          <p:cNvSpPr txBox="1">
            <a:spLocks noChangeArrowheads="1"/>
          </p:cNvSpPr>
          <p:nvPr/>
        </p:nvSpPr>
        <p:spPr bwMode="auto">
          <a:xfrm>
            <a:off x="5205740" y="4448091"/>
            <a:ext cx="2947194"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en-US" altLang="en-US" sz="1800" dirty="0">
                <a:latin typeface="Times New Roman" panose="02020603050405020304" pitchFamily="18" charset="0"/>
                <a:cs typeface="Times New Roman" panose="02020603050405020304" pitchFamily="18" charset="0"/>
              </a:rPr>
              <a:t>Upload the image through camera or selection from internal storage</a:t>
            </a:r>
            <a:endParaRPr lang="en-IN" alt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257946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469928EA-C262-E45B-53AA-FE16FA775F1C}"/>
              </a:ext>
            </a:extLst>
          </p:cNvPr>
          <p:cNvSpPr>
            <a:spLocks noGrp="1" noChangeArrowheads="1"/>
          </p:cNvSpPr>
          <p:nvPr>
            <p:ph type="title"/>
          </p:nvPr>
        </p:nvSpPr>
        <p:spPr>
          <a:xfrm>
            <a:off x="723900" y="204788"/>
            <a:ext cx="7886700" cy="638175"/>
          </a:xfrm>
        </p:spPr>
        <p:txBody>
          <a:bodyPr/>
          <a:lstStyle/>
          <a:p>
            <a:pPr algn="ctr" eaLnBrk="1" hangingPunct="1"/>
            <a:r>
              <a:rPr lang="en-US" altLang="en-US" sz="2000" b="1" dirty="0">
                <a:latin typeface="Arial" panose="020B0604020202020204" pitchFamily="34" charset="0"/>
                <a:cs typeface="Arial" panose="020B0604020202020204" pitchFamily="34" charset="0"/>
              </a:rPr>
              <a:t>SUMMARY OF PROGRESS (DESIGN, EXPERIMENTS, RESULTS)</a:t>
            </a:r>
            <a:endParaRPr lang="en-IN" altLang="en-US" sz="2000" b="1" dirty="0">
              <a:latin typeface="Arial" panose="020B0604020202020204" pitchFamily="34" charset="0"/>
              <a:cs typeface="Arial" panose="020B0604020202020204" pitchFamily="34" charset="0"/>
            </a:endParaRPr>
          </a:p>
        </p:txBody>
      </p:sp>
      <p:pic>
        <p:nvPicPr>
          <p:cNvPr id="2" name="Picture 8">
            <a:extLst>
              <a:ext uri="{FF2B5EF4-FFF2-40B4-BE49-F238E27FC236}">
                <a16:creationId xmlns:a16="http://schemas.microsoft.com/office/drawing/2014/main" id="{30118ACF-C5CE-5DF0-1577-5680A25CC5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1739" y="1209774"/>
            <a:ext cx="2691830" cy="3582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9">
            <a:extLst>
              <a:ext uri="{FF2B5EF4-FFF2-40B4-BE49-F238E27FC236}">
                <a16:creationId xmlns:a16="http://schemas.microsoft.com/office/drawing/2014/main" id="{AC6EF0BB-3FBF-B6A0-3479-E979797B80AC}"/>
              </a:ext>
            </a:extLst>
          </p:cNvPr>
          <p:cNvSpPr txBox="1">
            <a:spLocks noChangeArrowheads="1"/>
          </p:cNvSpPr>
          <p:nvPr/>
        </p:nvSpPr>
        <p:spPr bwMode="auto">
          <a:xfrm>
            <a:off x="4667250" y="4886738"/>
            <a:ext cx="3571103" cy="880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45720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50000"/>
              </a:lnSpc>
              <a:spcBef>
                <a:spcPct val="0"/>
              </a:spcBef>
              <a:buFontTx/>
              <a:buNone/>
            </a:pPr>
            <a:r>
              <a:rPr lang="en-US" altLang="en-US" sz="1800" dirty="0">
                <a:latin typeface="Times New Roman" panose="02020603050405020304" pitchFamily="18" charset="0"/>
                <a:cs typeface="Times New Roman" panose="02020603050405020304" pitchFamily="18" charset="0"/>
              </a:rPr>
              <a:t>Check body measurements 	and move to mesh viewer</a:t>
            </a:r>
            <a:endParaRPr lang="en-IN" altLang="en-US" sz="1800" dirty="0">
              <a:latin typeface="Times New Roman" panose="02020603050405020304" pitchFamily="18" charset="0"/>
              <a:cs typeface="Times New Roman" panose="02020603050405020304" pitchFamily="18" charset="0"/>
            </a:endParaRPr>
          </a:p>
        </p:txBody>
      </p:sp>
      <p:pic>
        <p:nvPicPr>
          <p:cNvPr id="8" name="Picture 1">
            <a:extLst>
              <a:ext uri="{FF2B5EF4-FFF2-40B4-BE49-F238E27FC236}">
                <a16:creationId xmlns:a16="http://schemas.microsoft.com/office/drawing/2014/main" id="{D5FFDB30-44B7-AA43-1CFA-87391471C8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0100" y="1209774"/>
            <a:ext cx="2584628" cy="3582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6">
            <a:extLst>
              <a:ext uri="{FF2B5EF4-FFF2-40B4-BE49-F238E27FC236}">
                <a16:creationId xmlns:a16="http://schemas.microsoft.com/office/drawing/2014/main" id="{7912003B-9B8F-06F0-B26D-33E43E614075}"/>
              </a:ext>
            </a:extLst>
          </p:cNvPr>
          <p:cNvSpPr txBox="1">
            <a:spLocks noChangeArrowheads="1"/>
          </p:cNvSpPr>
          <p:nvPr/>
        </p:nvSpPr>
        <p:spPr bwMode="auto">
          <a:xfrm>
            <a:off x="1435283" y="4978956"/>
            <a:ext cx="2643981"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en-US" altLang="en-US" sz="1800" dirty="0">
                <a:latin typeface="Times New Roman" panose="02020603050405020304" pitchFamily="18" charset="0"/>
                <a:cs typeface="Times New Roman" panose="02020603050405020304" pitchFamily="18" charset="0"/>
              </a:rPr>
              <a:t>Enter the details of the user i.e., gender, height and weight</a:t>
            </a:r>
            <a:endParaRPr lang="en-IN" alt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64606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469928EA-C262-E45B-53AA-FE16FA775F1C}"/>
              </a:ext>
            </a:extLst>
          </p:cNvPr>
          <p:cNvSpPr>
            <a:spLocks noGrp="1" noChangeArrowheads="1"/>
          </p:cNvSpPr>
          <p:nvPr>
            <p:ph type="title"/>
          </p:nvPr>
        </p:nvSpPr>
        <p:spPr>
          <a:xfrm>
            <a:off x="723900" y="204788"/>
            <a:ext cx="7886700" cy="638175"/>
          </a:xfrm>
        </p:spPr>
        <p:txBody>
          <a:bodyPr/>
          <a:lstStyle/>
          <a:p>
            <a:pPr algn="ctr" eaLnBrk="1" hangingPunct="1"/>
            <a:r>
              <a:rPr lang="en-US" altLang="en-US" sz="2000" b="1" dirty="0">
                <a:latin typeface="Arial" panose="020B0604020202020204" pitchFamily="34" charset="0"/>
                <a:cs typeface="Arial" panose="020B0604020202020204" pitchFamily="34" charset="0"/>
              </a:rPr>
              <a:t>SUMMARY OF PROGRESS (DESIGN, EXPERIMENTS, RESULTS)</a:t>
            </a:r>
            <a:endParaRPr lang="en-IN" altLang="en-US" sz="2000" b="1" dirty="0">
              <a:latin typeface="Arial" panose="020B0604020202020204" pitchFamily="34" charset="0"/>
              <a:cs typeface="Arial" panose="020B0604020202020204" pitchFamily="34" charset="0"/>
            </a:endParaRPr>
          </a:p>
        </p:txBody>
      </p:sp>
      <p:pic>
        <p:nvPicPr>
          <p:cNvPr id="4" name="Picture 1">
            <a:extLst>
              <a:ext uri="{FF2B5EF4-FFF2-40B4-BE49-F238E27FC236}">
                <a16:creationId xmlns:a16="http://schemas.microsoft.com/office/drawing/2014/main" id="{1AA7CCDA-9F84-5E48-FAFF-DDF53BBCA5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6867" y="1197639"/>
            <a:ext cx="3009155" cy="3552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7">
            <a:extLst>
              <a:ext uri="{FF2B5EF4-FFF2-40B4-BE49-F238E27FC236}">
                <a16:creationId xmlns:a16="http://schemas.microsoft.com/office/drawing/2014/main" id="{747604C2-948D-9A14-7D88-3825D955E8B8}"/>
              </a:ext>
            </a:extLst>
          </p:cNvPr>
          <p:cNvSpPr txBox="1">
            <a:spLocks noChangeArrowheads="1"/>
          </p:cNvSpPr>
          <p:nvPr/>
        </p:nvSpPr>
        <p:spPr bwMode="auto">
          <a:xfrm>
            <a:off x="1239176" y="5104346"/>
            <a:ext cx="282958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en-US" altLang="en-US" sz="1800" dirty="0">
                <a:latin typeface="Times New Roman" panose="02020603050405020304" pitchFamily="18" charset="0"/>
                <a:cs typeface="Times New Roman" panose="02020603050405020304" pitchFamily="18" charset="0"/>
              </a:rPr>
              <a:t>View the Human 3D mesh in Mesh Viewer</a:t>
            </a:r>
            <a:endParaRPr lang="en-IN" altLang="en-US" sz="1800" dirty="0">
              <a:latin typeface="Times New Roman" panose="02020603050405020304" pitchFamily="18" charset="0"/>
              <a:cs typeface="Times New Roman" panose="02020603050405020304" pitchFamily="18" charset="0"/>
            </a:endParaRPr>
          </a:p>
        </p:txBody>
      </p:sp>
      <p:pic>
        <p:nvPicPr>
          <p:cNvPr id="6" name="Picture 3">
            <a:extLst>
              <a:ext uri="{FF2B5EF4-FFF2-40B4-BE49-F238E27FC236}">
                <a16:creationId xmlns:a16="http://schemas.microsoft.com/office/drawing/2014/main" id="{0F0F1565-189F-0EF7-1DF2-7EDDF10F2A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7979" y="1197639"/>
            <a:ext cx="3268037" cy="3552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9">
            <a:extLst>
              <a:ext uri="{FF2B5EF4-FFF2-40B4-BE49-F238E27FC236}">
                <a16:creationId xmlns:a16="http://schemas.microsoft.com/office/drawing/2014/main" id="{C6CBD1C2-CF64-63AA-9FA0-F932591336C2}"/>
              </a:ext>
            </a:extLst>
          </p:cNvPr>
          <p:cNvSpPr txBox="1">
            <a:spLocks noChangeArrowheads="1"/>
          </p:cNvSpPr>
          <p:nvPr/>
        </p:nvSpPr>
        <p:spPr bwMode="auto">
          <a:xfrm>
            <a:off x="5342563" y="5104346"/>
            <a:ext cx="305345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en-US" altLang="en-US" sz="1800" dirty="0">
                <a:latin typeface="Times New Roman" panose="02020603050405020304" pitchFamily="18" charset="0"/>
                <a:cs typeface="Times New Roman" panose="02020603050405020304" pitchFamily="18" charset="0"/>
              </a:rPr>
              <a:t>Buy clothes based on the perfect size recommended</a:t>
            </a:r>
            <a:endParaRPr lang="en-IN" alt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189715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TM04033917[[fn=Berlin]]</Template>
  <TotalTime>460</TotalTime>
  <Words>712</Words>
  <Application>Microsoft Office PowerPoint</Application>
  <PresentationFormat>On-screen Show (4:3)</PresentationFormat>
  <Paragraphs>44</Paragraphs>
  <Slides>11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Arial Black</vt:lpstr>
      <vt:lpstr>Calibri</vt:lpstr>
      <vt:lpstr>Calibri Light</vt:lpstr>
      <vt:lpstr>Times New Roman</vt:lpstr>
      <vt:lpstr>Office Theme</vt:lpstr>
      <vt:lpstr>PowerPoint Presentation</vt:lpstr>
      <vt:lpstr>OBJECTIVES</vt:lpstr>
      <vt:lpstr>METHODOLOGY</vt:lpstr>
      <vt:lpstr>SUMMARY OF PROGRESS (DESIGN, EXPERIMENTS, RESULTS)</vt:lpstr>
      <vt:lpstr>WORK PLAN</vt:lpstr>
      <vt:lpstr>SUMMARY OF PROGRESS (DESIGN, EXPERIMENTS, RESULTS) </vt:lpstr>
      <vt:lpstr>SUMMARY OF PROGRESS (DESIGN, EXPERIMENTS, RESULTS) </vt:lpstr>
      <vt:lpstr>SUMMARY OF PROGRESS (DESIGN, EXPERIMENTS, RESULTS)</vt:lpstr>
      <vt:lpstr>SUMMARY OF PROGRESS (DESIGN, EXPERIMENTS, RESULTS)</vt:lpstr>
      <vt:lpstr> SCOPE FOR FURTHER DEVELOPMENT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Kodidala Vamshivardhan</cp:lastModifiedBy>
  <cp:revision>27</cp:revision>
  <dcterms:created xsi:type="dcterms:W3CDTF">2024-05-11T06:43:35Z</dcterms:created>
  <dcterms:modified xsi:type="dcterms:W3CDTF">2024-05-30T04:31:25Z</dcterms:modified>
</cp:coreProperties>
</file>

<file path=docProps/thumbnail.jpeg>
</file>